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8"/>
  </p:notesMasterIdLst>
  <p:sldIdLst>
    <p:sldId id="268" r:id="rId2"/>
    <p:sldId id="279" r:id="rId3"/>
    <p:sldId id="280" r:id="rId4"/>
    <p:sldId id="270" r:id="rId5"/>
    <p:sldId id="283" r:id="rId6"/>
    <p:sldId id="271" r:id="rId7"/>
    <p:sldId id="272" r:id="rId8"/>
    <p:sldId id="273" r:id="rId9"/>
    <p:sldId id="274" r:id="rId10"/>
    <p:sldId id="282" r:id="rId11"/>
    <p:sldId id="281" r:id="rId12"/>
    <p:sldId id="264" r:id="rId13"/>
    <p:sldId id="265" r:id="rId14"/>
    <p:sldId id="269" r:id="rId15"/>
    <p:sldId id="278" r:id="rId16"/>
    <p:sldId id="263" r:id="rId17"/>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d="{DFFED61E-CDED-184F-AA0C-FB4CE9361200}">
          <p14:sldIdLst>
            <p14:sldId id="268"/>
            <p14:sldId id="279"/>
            <p14:sldId id="280"/>
            <p14:sldId id="270"/>
            <p14:sldId id="283"/>
            <p14:sldId id="271"/>
            <p14:sldId id="272"/>
            <p14:sldId id="273"/>
            <p14:sldId id="274"/>
            <p14:sldId id="282"/>
            <p14:sldId id="281"/>
            <p14:sldId id="264"/>
            <p14:sldId id="265"/>
            <p14:sldId id="269"/>
            <p14:sldId id="278"/>
            <p14:sldId id="26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D9BF"/>
    <a:srgbClr val="FFD2AD"/>
    <a:srgbClr val="FFB66D"/>
    <a:srgbClr val="FFDC9E"/>
    <a:srgbClr val="FAE8E3"/>
    <a:srgbClr val="FFECD7"/>
    <a:srgbClr val="E6F4FF"/>
    <a:srgbClr val="C09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502"/>
    <p:restoredTop sz="97871"/>
  </p:normalViewPr>
  <p:slideViewPr>
    <p:cSldViewPr snapToGrid="0" snapToObjects="1">
      <p:cViewPr varScale="1">
        <p:scale>
          <a:sx n="115" d="100"/>
          <a:sy n="115" d="100"/>
        </p:scale>
        <p:origin x="5744" y="20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FB820E-FDA3-0C4B-9214-66C55793EA99}" type="datetimeFigureOut">
              <a:rPr lang="fr-FR" smtClean="0"/>
              <a:t>16/06/2021</a:t>
            </a:fld>
            <a:endParaRPr lang="fr-FR"/>
          </a:p>
        </p:txBody>
      </p:sp>
      <p:sp>
        <p:nvSpPr>
          <p:cNvPr id="4" name="Espace réservé de l'image des diapositives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0FDC7F-72FB-E746-9A95-7E76275F0597}" type="slidenum">
              <a:rPr lang="fr-FR" smtClean="0"/>
              <a:t>‹N°›</a:t>
            </a:fld>
            <a:endParaRPr lang="fr-FR"/>
          </a:p>
        </p:txBody>
      </p:sp>
    </p:spTree>
    <p:extLst>
      <p:ext uri="{BB962C8B-B14F-4D97-AF65-F5344CB8AC3E}">
        <p14:creationId xmlns:p14="http://schemas.microsoft.com/office/powerpoint/2010/main" val="1874304794"/>
      </p:ext>
    </p:extLst>
  </p:cSld>
  <p:clrMap bg1="lt1" tx1="dk1" bg2="lt2" tx2="dk2" accent1="accent1" accent2="accent2" accent3="accent3" accent4="accent4" accent5="accent5" accent6="accent6" hlink="hlink" folHlink="folHlink"/>
  <p:notesStyle>
    <a:lvl1pPr marL="0" algn="l" defTabSz="995507" rtl="0" eaLnBrk="1" latinLnBrk="0" hangingPunct="1">
      <a:defRPr sz="1306" kern="1200">
        <a:solidFill>
          <a:schemeClr val="tx1"/>
        </a:solidFill>
        <a:latin typeface="+mn-lt"/>
        <a:ea typeface="+mn-ea"/>
        <a:cs typeface="+mn-cs"/>
      </a:defRPr>
    </a:lvl1pPr>
    <a:lvl2pPr marL="497754" algn="l" defTabSz="995507" rtl="0" eaLnBrk="1" latinLnBrk="0" hangingPunct="1">
      <a:defRPr sz="1306" kern="1200">
        <a:solidFill>
          <a:schemeClr val="tx1"/>
        </a:solidFill>
        <a:latin typeface="+mn-lt"/>
        <a:ea typeface="+mn-ea"/>
        <a:cs typeface="+mn-cs"/>
      </a:defRPr>
    </a:lvl2pPr>
    <a:lvl3pPr marL="995507" algn="l" defTabSz="995507" rtl="0" eaLnBrk="1" latinLnBrk="0" hangingPunct="1">
      <a:defRPr sz="1306" kern="1200">
        <a:solidFill>
          <a:schemeClr val="tx1"/>
        </a:solidFill>
        <a:latin typeface="+mn-lt"/>
        <a:ea typeface="+mn-ea"/>
        <a:cs typeface="+mn-cs"/>
      </a:defRPr>
    </a:lvl3pPr>
    <a:lvl4pPr marL="1493261" algn="l" defTabSz="995507" rtl="0" eaLnBrk="1" latinLnBrk="0" hangingPunct="1">
      <a:defRPr sz="1306" kern="1200">
        <a:solidFill>
          <a:schemeClr val="tx1"/>
        </a:solidFill>
        <a:latin typeface="+mn-lt"/>
        <a:ea typeface="+mn-ea"/>
        <a:cs typeface="+mn-cs"/>
      </a:defRPr>
    </a:lvl4pPr>
    <a:lvl5pPr marL="1991015" algn="l" defTabSz="995507" rtl="0" eaLnBrk="1" latinLnBrk="0" hangingPunct="1">
      <a:defRPr sz="1306" kern="1200">
        <a:solidFill>
          <a:schemeClr val="tx1"/>
        </a:solidFill>
        <a:latin typeface="+mn-lt"/>
        <a:ea typeface="+mn-ea"/>
        <a:cs typeface="+mn-cs"/>
      </a:defRPr>
    </a:lvl5pPr>
    <a:lvl6pPr marL="2488768" algn="l" defTabSz="995507" rtl="0" eaLnBrk="1" latinLnBrk="0" hangingPunct="1">
      <a:defRPr sz="1306" kern="1200">
        <a:solidFill>
          <a:schemeClr val="tx1"/>
        </a:solidFill>
        <a:latin typeface="+mn-lt"/>
        <a:ea typeface="+mn-ea"/>
        <a:cs typeface="+mn-cs"/>
      </a:defRPr>
    </a:lvl6pPr>
    <a:lvl7pPr marL="2986522" algn="l" defTabSz="995507" rtl="0" eaLnBrk="1" latinLnBrk="0" hangingPunct="1">
      <a:defRPr sz="1306" kern="1200">
        <a:solidFill>
          <a:schemeClr val="tx1"/>
        </a:solidFill>
        <a:latin typeface="+mn-lt"/>
        <a:ea typeface="+mn-ea"/>
        <a:cs typeface="+mn-cs"/>
      </a:defRPr>
    </a:lvl7pPr>
    <a:lvl8pPr marL="3484275" algn="l" defTabSz="995507" rtl="0" eaLnBrk="1" latinLnBrk="0" hangingPunct="1">
      <a:defRPr sz="1306" kern="1200">
        <a:solidFill>
          <a:schemeClr val="tx1"/>
        </a:solidFill>
        <a:latin typeface="+mn-lt"/>
        <a:ea typeface="+mn-ea"/>
        <a:cs typeface="+mn-cs"/>
      </a:defRPr>
    </a:lvl8pPr>
    <a:lvl9pPr marL="3982029" algn="l" defTabSz="995507" rtl="0" eaLnBrk="1" latinLnBrk="0" hangingPunct="1">
      <a:defRPr sz="130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Diapositive de titre">
    <p:bg>
      <p:bgPr>
        <a:solidFill>
          <a:schemeClr val="accent1"/>
        </a:solidFill>
        <a:effectLst/>
      </p:bgPr>
    </p:bg>
    <p:spTree>
      <p:nvGrpSpPr>
        <p:cNvPr id="1" name=""/>
        <p:cNvGrpSpPr/>
        <p:nvPr/>
      </p:nvGrpSpPr>
      <p:grpSpPr>
        <a:xfrm>
          <a:off x="0" y="0"/>
          <a:ext cx="0" cy="0"/>
          <a:chOff x="0" y="0"/>
          <a:chExt cx="0" cy="0"/>
        </a:xfrm>
      </p:grpSpPr>
      <p:sp>
        <p:nvSpPr>
          <p:cNvPr id="36" name="Titre 35">
            <a:extLst>
              <a:ext uri="{FF2B5EF4-FFF2-40B4-BE49-F238E27FC236}">
                <a16:creationId xmlns:a16="http://schemas.microsoft.com/office/drawing/2014/main" id="{C8AF1DF1-BFCF-AC45-A58B-C5337B2EE8CF}"/>
              </a:ext>
            </a:extLst>
          </p:cNvPr>
          <p:cNvSpPr>
            <a:spLocks noGrp="1"/>
          </p:cNvSpPr>
          <p:nvPr>
            <p:ph type="title"/>
          </p:nvPr>
        </p:nvSpPr>
        <p:spPr/>
        <p:txBody>
          <a:bodyPr/>
          <a:lstStyle/>
          <a:p>
            <a:r>
              <a:rPr lang="fr-FR" dirty="0"/>
              <a:t>Modifiez le style du titre</a:t>
            </a:r>
            <a:endParaRPr lang="en-GB" dirty="0"/>
          </a:p>
        </p:txBody>
      </p:sp>
      <p:sp>
        <p:nvSpPr>
          <p:cNvPr id="3" name="Espace réservé du texte 8">
            <a:extLst>
              <a:ext uri="{FF2B5EF4-FFF2-40B4-BE49-F238E27FC236}">
                <a16:creationId xmlns:a16="http://schemas.microsoft.com/office/drawing/2014/main" id="{6B5FC6F8-C435-B744-81CE-A86C9770D798}"/>
              </a:ext>
            </a:extLst>
          </p:cNvPr>
          <p:cNvSpPr>
            <a:spLocks noGrp="1"/>
          </p:cNvSpPr>
          <p:nvPr>
            <p:ph type="body" sz="quarter" idx="14"/>
          </p:nvPr>
        </p:nvSpPr>
        <p:spPr>
          <a:xfrm>
            <a:off x="719138" y="1586214"/>
            <a:ext cx="6116637" cy="8372174"/>
          </a:xfrm>
        </p:spPr>
        <p:txBody>
          <a:bodyPr numCol="2" spcCol="28800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65840886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7CA46-C854-C549-AF18-08EC8659756A}"/>
              </a:ext>
            </a:extLst>
          </p:cNvPr>
          <p:cNvSpPr>
            <a:spLocks noGrp="1"/>
          </p:cNvSpPr>
          <p:nvPr>
            <p:ph type="title"/>
          </p:nvPr>
        </p:nvSpPr>
        <p:spPr>
          <a:xfrm>
            <a:off x="3908425" y="733060"/>
            <a:ext cx="3131522" cy="657392"/>
          </a:xfrm>
        </p:spPr>
        <p:txBody>
          <a:bodyPr/>
          <a:lstStyle/>
          <a:p>
            <a:r>
              <a:rPr lang="fr-FR" dirty="0"/>
              <a:t>Modifiez le style du titre</a:t>
            </a:r>
          </a:p>
        </p:txBody>
      </p:sp>
      <p:sp>
        <p:nvSpPr>
          <p:cNvPr id="5" name="Espace réservé du numéro de diapositive 4">
            <a:extLst>
              <a:ext uri="{FF2B5EF4-FFF2-40B4-BE49-F238E27FC236}">
                <a16:creationId xmlns:a16="http://schemas.microsoft.com/office/drawing/2014/main" id="{2CB71FFA-D971-324F-A7FC-B4048F09526A}"/>
              </a:ext>
            </a:extLst>
          </p:cNvPr>
          <p:cNvSpPr>
            <a:spLocks noGrp="1"/>
          </p:cNvSpPr>
          <p:nvPr>
            <p:ph type="sldNum" sz="quarter" idx="12"/>
          </p:nvPr>
        </p:nvSpPr>
        <p:spPr/>
        <p:txBody>
          <a:bodyPr/>
          <a:lstStyle/>
          <a:p>
            <a:fld id="{B0A45FDD-FB76-7649-871A-E73768749AC8}" type="slidenum">
              <a:rPr lang="en-GB" smtClean="0"/>
              <a:t>‹N°›</a:t>
            </a:fld>
            <a:endParaRPr lang="en-GB" dirty="0"/>
          </a:p>
        </p:txBody>
      </p:sp>
      <p:sp>
        <p:nvSpPr>
          <p:cNvPr id="9" name="Espace réservé du texte 8">
            <a:extLst>
              <a:ext uri="{FF2B5EF4-FFF2-40B4-BE49-F238E27FC236}">
                <a16:creationId xmlns:a16="http://schemas.microsoft.com/office/drawing/2014/main" id="{EC85CD1C-94F9-F849-A7BF-4D97C55AD0EE}"/>
              </a:ext>
            </a:extLst>
          </p:cNvPr>
          <p:cNvSpPr>
            <a:spLocks noGrp="1"/>
          </p:cNvSpPr>
          <p:nvPr>
            <p:ph type="body" sz="quarter" idx="13"/>
          </p:nvPr>
        </p:nvSpPr>
        <p:spPr>
          <a:xfrm>
            <a:off x="3908425" y="1885950"/>
            <a:ext cx="2927350" cy="68151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pour une image  10">
            <a:extLst>
              <a:ext uri="{FF2B5EF4-FFF2-40B4-BE49-F238E27FC236}">
                <a16:creationId xmlns:a16="http://schemas.microsoft.com/office/drawing/2014/main" id="{7A211122-6234-934A-99F5-E1BA30642FBB}"/>
              </a:ext>
            </a:extLst>
          </p:cNvPr>
          <p:cNvSpPr>
            <a:spLocks noGrp="1"/>
          </p:cNvSpPr>
          <p:nvPr>
            <p:ph type="pic" sz="quarter" idx="14"/>
          </p:nvPr>
        </p:nvSpPr>
        <p:spPr>
          <a:xfrm>
            <a:off x="0" y="725488"/>
            <a:ext cx="3379788" cy="9232900"/>
          </a:xfrm>
        </p:spPr>
        <p:txBody>
          <a:bodyPr/>
          <a:lstStyle/>
          <a:p>
            <a:endParaRPr lang="fr-FR"/>
          </a:p>
        </p:txBody>
      </p:sp>
    </p:spTree>
    <p:extLst>
      <p:ext uri="{BB962C8B-B14F-4D97-AF65-F5344CB8AC3E}">
        <p14:creationId xmlns:p14="http://schemas.microsoft.com/office/powerpoint/2010/main" val="377354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sposition personnalisée">
    <p:bg>
      <p:bgPr>
        <a:solidFill>
          <a:schemeClr val="accent1"/>
        </a:solidFill>
        <a:effectLst/>
      </p:bgPr>
    </p:bg>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1CA67D6-6E31-3145-B460-2FF8BA6ED3F3}"/>
              </a:ext>
            </a:extLst>
          </p:cNvPr>
          <p:cNvSpPr>
            <a:spLocks noGrp="1"/>
          </p:cNvSpPr>
          <p:nvPr>
            <p:ph type="dt" sz="half" idx="10"/>
          </p:nvPr>
        </p:nvSpPr>
        <p:spPr>
          <a:xfrm>
            <a:off x="519728" y="10122571"/>
            <a:ext cx="1700927" cy="143556"/>
          </a:xfrm>
          <a:prstGeom prst="rect">
            <a:avLst/>
          </a:prstGeom>
        </p:spPr>
        <p:txBody>
          <a:bodyPr/>
          <a:lstStyle/>
          <a:p>
            <a:fld id="{3839F1E1-2782-8149-8ACD-016245295AE7}" type="datetime3">
              <a:rPr lang="fr-FR" smtClean="0"/>
              <a:t>16.06.21</a:t>
            </a:fld>
            <a:endParaRPr lang="en-GB"/>
          </a:p>
        </p:txBody>
      </p:sp>
      <p:sp>
        <p:nvSpPr>
          <p:cNvPr id="4" name="Espace réservé du pied de page 3">
            <a:extLst>
              <a:ext uri="{FF2B5EF4-FFF2-40B4-BE49-F238E27FC236}">
                <a16:creationId xmlns:a16="http://schemas.microsoft.com/office/drawing/2014/main" id="{518DBC18-66CF-9747-8196-9A6E69394A1C}"/>
              </a:ext>
            </a:extLst>
          </p:cNvPr>
          <p:cNvSpPr>
            <a:spLocks noGrp="1"/>
          </p:cNvSpPr>
          <p:nvPr>
            <p:ph type="ftr" sz="quarter" idx="11"/>
          </p:nvPr>
        </p:nvSpPr>
        <p:spPr>
          <a:xfrm>
            <a:off x="702526" y="10122571"/>
            <a:ext cx="4353007" cy="143556"/>
          </a:xfrm>
          <a:prstGeom prst="rect">
            <a:avLst/>
          </a:prstGeom>
        </p:spPr>
        <p:txBody>
          <a:bodyPr/>
          <a:lstStyle/>
          <a:p>
            <a:endParaRPr lang="en-GB"/>
          </a:p>
        </p:txBody>
      </p:sp>
      <p:sp>
        <p:nvSpPr>
          <p:cNvPr id="5" name="Espace réservé du numéro de diapositive 4">
            <a:extLst>
              <a:ext uri="{FF2B5EF4-FFF2-40B4-BE49-F238E27FC236}">
                <a16:creationId xmlns:a16="http://schemas.microsoft.com/office/drawing/2014/main" id="{2CB71FFA-D971-324F-A7FC-B4048F09526A}"/>
              </a:ext>
            </a:extLst>
          </p:cNvPr>
          <p:cNvSpPr>
            <a:spLocks noGrp="1"/>
          </p:cNvSpPr>
          <p:nvPr>
            <p:ph type="sldNum" sz="quarter" idx="12"/>
          </p:nvPr>
        </p:nvSpPr>
        <p:spPr/>
        <p:txBody>
          <a:bodyPr/>
          <a:lstStyle/>
          <a:p>
            <a:fld id="{B0A45FDD-FB76-7649-871A-E73768749AC8}" type="slidenum">
              <a:rPr lang="en-GB" smtClean="0"/>
              <a:t>‹N°›</a:t>
            </a:fld>
            <a:endParaRPr lang="en-GB" dirty="0"/>
          </a:p>
        </p:txBody>
      </p:sp>
      <p:sp>
        <p:nvSpPr>
          <p:cNvPr id="6" name="Rectangle 5">
            <a:extLst>
              <a:ext uri="{FF2B5EF4-FFF2-40B4-BE49-F238E27FC236}">
                <a16:creationId xmlns:a16="http://schemas.microsoft.com/office/drawing/2014/main" id="{3FDE919E-EAC0-514B-AD33-5D10D0A7E6D7}"/>
              </a:ext>
            </a:extLst>
          </p:cNvPr>
          <p:cNvSpPr/>
          <p:nvPr userDrawn="1"/>
        </p:nvSpPr>
        <p:spPr>
          <a:xfrm>
            <a:off x="0" y="4795024"/>
            <a:ext cx="7559675" cy="5896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Graphique 9">
            <a:extLst>
              <a:ext uri="{FF2B5EF4-FFF2-40B4-BE49-F238E27FC236}">
                <a16:creationId xmlns:a16="http://schemas.microsoft.com/office/drawing/2014/main" id="{68E40C24-8455-254D-B13E-A1E5AA05EE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05967" y="1245546"/>
            <a:ext cx="814956" cy="834057"/>
          </a:xfrm>
          <a:prstGeom prst="rect">
            <a:avLst/>
          </a:prstGeom>
        </p:spPr>
      </p:pic>
      <p:sp>
        <p:nvSpPr>
          <p:cNvPr id="12" name="Espace réservé du texte 11">
            <a:extLst>
              <a:ext uri="{FF2B5EF4-FFF2-40B4-BE49-F238E27FC236}">
                <a16:creationId xmlns:a16="http://schemas.microsoft.com/office/drawing/2014/main" id="{1B6E65BB-51B2-6648-B657-87620B17FDB3}"/>
              </a:ext>
            </a:extLst>
          </p:cNvPr>
          <p:cNvSpPr>
            <a:spLocks noGrp="1"/>
          </p:cNvSpPr>
          <p:nvPr>
            <p:ph type="body" sz="quarter" idx="13"/>
          </p:nvPr>
        </p:nvSpPr>
        <p:spPr>
          <a:xfrm>
            <a:off x="2573338" y="1225550"/>
            <a:ext cx="3459162" cy="1706563"/>
          </a:xfrm>
        </p:spPr>
        <p:txBody>
          <a:bodyPr/>
          <a:lstStyle>
            <a:lvl1pPr>
              <a:lnSpc>
                <a:spcPts val="1800"/>
              </a:lnSpc>
              <a:defRPr sz="1400"/>
            </a:lvl1pPr>
            <a:lvl2pPr>
              <a:lnSpc>
                <a:spcPts val="1700"/>
              </a:lnSpc>
              <a:defRPr sz="1400"/>
            </a:lvl2pPr>
            <a:lvl3pPr>
              <a:lnSpc>
                <a:spcPts val="1700"/>
              </a:lnSpc>
              <a:defRPr sz="1400"/>
            </a:lvl3pPr>
            <a:lvl4pPr>
              <a:lnSpc>
                <a:spcPts val="1700"/>
              </a:lnSpc>
              <a:defRPr sz="1400"/>
            </a:lvl4pPr>
            <a:lvl5pPr>
              <a:lnSpc>
                <a:spcPts val="1700"/>
              </a:lnSpc>
              <a:defRPr sz="1400"/>
            </a:lvl5pPr>
          </a:lstStyle>
          <a:p>
            <a:pPr lvl="0"/>
            <a:r>
              <a:rPr lang="fr-FR" dirty="0"/>
              <a:t>Cliquez pour modifier les styles du texte du masque</a:t>
            </a:r>
          </a:p>
        </p:txBody>
      </p:sp>
      <p:sp>
        <p:nvSpPr>
          <p:cNvPr id="14" name="Espace réservé du texte 13">
            <a:extLst>
              <a:ext uri="{FF2B5EF4-FFF2-40B4-BE49-F238E27FC236}">
                <a16:creationId xmlns:a16="http://schemas.microsoft.com/office/drawing/2014/main" id="{1A5B4F3D-2D0F-C345-BF88-5E4298A8BD3A}"/>
              </a:ext>
            </a:extLst>
          </p:cNvPr>
          <p:cNvSpPr>
            <a:spLocks noGrp="1"/>
          </p:cNvSpPr>
          <p:nvPr>
            <p:ph type="body" sz="quarter" idx="14" hasCustomPrompt="1"/>
          </p:nvPr>
        </p:nvSpPr>
        <p:spPr>
          <a:xfrm>
            <a:off x="1514476" y="8751888"/>
            <a:ext cx="4103900" cy="636587"/>
          </a:xfrm>
        </p:spPr>
        <p:txBody>
          <a:bodyPr/>
          <a:lstStyle>
            <a:lvl1pPr>
              <a:lnSpc>
                <a:spcPts val="1600"/>
              </a:lnSpc>
              <a:spcBef>
                <a:spcPts val="600"/>
              </a:spcBef>
              <a:defRPr sz="1400">
                <a:solidFill>
                  <a:schemeClr val="tx2"/>
                </a:solidFill>
              </a:defRPr>
            </a:lvl1pPr>
            <a:lvl2pPr>
              <a:lnSpc>
                <a:spcPts val="1700"/>
              </a:lnSpc>
              <a:defRPr sz="1400">
                <a:solidFill>
                  <a:schemeClr val="tx2"/>
                </a:solidFill>
              </a:defRPr>
            </a:lvl2pPr>
            <a:lvl3pPr>
              <a:lnSpc>
                <a:spcPts val="1700"/>
              </a:lnSpc>
              <a:defRPr sz="1400">
                <a:solidFill>
                  <a:schemeClr val="tx2"/>
                </a:solidFill>
              </a:defRPr>
            </a:lvl3pPr>
            <a:lvl4pPr>
              <a:lnSpc>
                <a:spcPts val="1700"/>
              </a:lnSpc>
              <a:defRPr sz="1400">
                <a:solidFill>
                  <a:schemeClr val="tx2"/>
                </a:solidFill>
              </a:defRPr>
            </a:lvl4pPr>
            <a:lvl5pPr>
              <a:lnSpc>
                <a:spcPts val="1700"/>
              </a:lnSpc>
              <a:defRPr sz="1400">
                <a:solidFill>
                  <a:schemeClr val="tx2"/>
                </a:solidFill>
              </a:defRPr>
            </a:lvl5pPr>
          </a:lstStyle>
          <a:p>
            <a:pPr lvl="0"/>
            <a:r>
              <a:rPr lang="fr-FR" dirty="0"/>
              <a:t>Jean-Michel Dupont,</a:t>
            </a:r>
          </a:p>
          <a:p>
            <a:pPr lvl="0"/>
            <a:r>
              <a:rPr lang="fr-FR" dirty="0"/>
              <a:t>CEO de la marque</a:t>
            </a:r>
          </a:p>
        </p:txBody>
      </p:sp>
      <p:sp>
        <p:nvSpPr>
          <p:cNvPr id="16" name="Espace réservé pour une image  15">
            <a:extLst>
              <a:ext uri="{FF2B5EF4-FFF2-40B4-BE49-F238E27FC236}">
                <a16:creationId xmlns:a16="http://schemas.microsoft.com/office/drawing/2014/main" id="{6B205D4C-240E-1B4A-95C0-B82EFCE91BDF}"/>
              </a:ext>
            </a:extLst>
          </p:cNvPr>
          <p:cNvSpPr>
            <a:spLocks noGrp="1"/>
          </p:cNvSpPr>
          <p:nvPr>
            <p:ph type="pic" sz="quarter" idx="15"/>
          </p:nvPr>
        </p:nvSpPr>
        <p:spPr>
          <a:xfrm>
            <a:off x="1514475" y="3289300"/>
            <a:ext cx="4518025" cy="4983163"/>
          </a:xfrm>
        </p:spPr>
        <p:txBody>
          <a:bodyPr/>
          <a:lstStyle/>
          <a:p>
            <a:endParaRPr lang="fr-FR"/>
          </a:p>
        </p:txBody>
      </p:sp>
    </p:spTree>
    <p:extLst>
      <p:ext uri="{BB962C8B-B14F-4D97-AF65-F5344CB8AC3E}">
        <p14:creationId xmlns:p14="http://schemas.microsoft.com/office/powerpoint/2010/main" val="3913438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7CA46-C854-C549-AF18-08EC8659756A}"/>
              </a:ext>
            </a:extLst>
          </p:cNvPr>
          <p:cNvSpPr>
            <a:spLocks noGrp="1"/>
          </p:cNvSpPr>
          <p:nvPr>
            <p:ph type="title"/>
          </p:nvPr>
        </p:nvSpPr>
        <p:spPr>
          <a:xfrm>
            <a:off x="702526" y="6021497"/>
            <a:ext cx="6337421" cy="657392"/>
          </a:xfrm>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2CB71FFA-D971-324F-A7FC-B4048F09526A}"/>
              </a:ext>
            </a:extLst>
          </p:cNvPr>
          <p:cNvSpPr>
            <a:spLocks noGrp="1"/>
          </p:cNvSpPr>
          <p:nvPr>
            <p:ph type="sldNum" sz="quarter" idx="12"/>
          </p:nvPr>
        </p:nvSpPr>
        <p:spPr/>
        <p:txBody>
          <a:bodyPr/>
          <a:lstStyle/>
          <a:p>
            <a:fld id="{B0A45FDD-FB76-7649-871A-E73768749AC8}" type="slidenum">
              <a:rPr lang="en-GB" smtClean="0"/>
              <a:t>‹N°›</a:t>
            </a:fld>
            <a:endParaRPr lang="en-GB" dirty="0"/>
          </a:p>
        </p:txBody>
      </p:sp>
      <p:sp>
        <p:nvSpPr>
          <p:cNvPr id="6" name="Rectangle 5">
            <a:extLst>
              <a:ext uri="{FF2B5EF4-FFF2-40B4-BE49-F238E27FC236}">
                <a16:creationId xmlns:a16="http://schemas.microsoft.com/office/drawing/2014/main" id="{57A1BB34-DDBE-794B-9AE0-193EDFFC5068}"/>
              </a:ext>
            </a:extLst>
          </p:cNvPr>
          <p:cNvSpPr/>
          <p:nvPr userDrawn="1"/>
        </p:nvSpPr>
        <p:spPr>
          <a:xfrm>
            <a:off x="0" y="0"/>
            <a:ext cx="7559675" cy="35762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a:extLst>
              <a:ext uri="{FF2B5EF4-FFF2-40B4-BE49-F238E27FC236}">
                <a16:creationId xmlns:a16="http://schemas.microsoft.com/office/drawing/2014/main" id="{05D46525-6620-6C4B-80EE-A2E70C40F5D7}"/>
              </a:ext>
            </a:extLst>
          </p:cNvPr>
          <p:cNvSpPr>
            <a:spLocks noGrp="1"/>
          </p:cNvSpPr>
          <p:nvPr>
            <p:ph type="body" sz="quarter" idx="13"/>
          </p:nvPr>
        </p:nvSpPr>
        <p:spPr>
          <a:xfrm>
            <a:off x="719138" y="6678889"/>
            <a:ext cx="6116637" cy="2908171"/>
          </a:xfrm>
        </p:spPr>
        <p:txBody>
          <a:bodyPr numCol="2" spcCol="28800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pour une image  10">
            <a:extLst>
              <a:ext uri="{FF2B5EF4-FFF2-40B4-BE49-F238E27FC236}">
                <a16:creationId xmlns:a16="http://schemas.microsoft.com/office/drawing/2014/main" id="{6FF96C5F-A795-8849-BFFA-EE2F27FB17FC}"/>
              </a:ext>
            </a:extLst>
          </p:cNvPr>
          <p:cNvSpPr>
            <a:spLocks noGrp="1"/>
          </p:cNvSpPr>
          <p:nvPr>
            <p:ph type="pic" sz="quarter" idx="14"/>
          </p:nvPr>
        </p:nvSpPr>
        <p:spPr>
          <a:xfrm>
            <a:off x="719138" y="0"/>
            <a:ext cx="6116637" cy="5597525"/>
          </a:xfrm>
        </p:spPr>
        <p:txBody>
          <a:bodyPr/>
          <a:lstStyle/>
          <a:p>
            <a:endParaRPr lang="fr-FR"/>
          </a:p>
        </p:txBody>
      </p:sp>
    </p:spTree>
    <p:extLst>
      <p:ext uri="{BB962C8B-B14F-4D97-AF65-F5344CB8AC3E}">
        <p14:creationId xmlns:p14="http://schemas.microsoft.com/office/powerpoint/2010/main" val="1030752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Diapositive de titre">
    <p:bg>
      <p:bgPr>
        <a:solidFill>
          <a:srgbClr val="E6F4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DAFFA6F-E8DD-7F4A-A58C-8B84499C5881}"/>
              </a:ext>
            </a:extLst>
          </p:cNvPr>
          <p:cNvPicPr>
            <a:picLocks noChangeAspect="1"/>
          </p:cNvPicPr>
          <p:nvPr userDrawn="1"/>
        </p:nvPicPr>
        <p:blipFill rotWithShape="1">
          <a:blip r:embed="rId2"/>
          <a:srcRect l="12379" t="858" r="40970"/>
          <a:stretch/>
        </p:blipFill>
        <p:spPr>
          <a:xfrm>
            <a:off x="0" y="1"/>
            <a:ext cx="7559675" cy="10710598"/>
          </a:xfrm>
          <a:prstGeom prst="rect">
            <a:avLst/>
          </a:prstGeom>
        </p:spPr>
      </p:pic>
      <p:sp>
        <p:nvSpPr>
          <p:cNvPr id="4" name="Rectangle 3">
            <a:extLst>
              <a:ext uri="{FF2B5EF4-FFF2-40B4-BE49-F238E27FC236}">
                <a16:creationId xmlns:a16="http://schemas.microsoft.com/office/drawing/2014/main" id="{4237E45A-32DC-9849-A745-A867485D9E30}"/>
              </a:ext>
            </a:extLst>
          </p:cNvPr>
          <p:cNvSpPr/>
          <p:nvPr userDrawn="1"/>
        </p:nvSpPr>
        <p:spPr>
          <a:xfrm>
            <a:off x="719138" y="725488"/>
            <a:ext cx="6116637" cy="9232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35">
            <a:extLst>
              <a:ext uri="{FF2B5EF4-FFF2-40B4-BE49-F238E27FC236}">
                <a16:creationId xmlns:a16="http://schemas.microsoft.com/office/drawing/2014/main" id="{E7394E55-3B0C-424F-A187-ADBC84164B3E}"/>
              </a:ext>
            </a:extLst>
          </p:cNvPr>
          <p:cNvSpPr>
            <a:spLocks noGrp="1"/>
          </p:cNvSpPr>
          <p:nvPr>
            <p:ph type="title" hasCustomPrompt="1"/>
          </p:nvPr>
        </p:nvSpPr>
        <p:spPr>
          <a:xfrm>
            <a:off x="1514475" y="1357062"/>
            <a:ext cx="4257675" cy="657392"/>
          </a:xfrm>
        </p:spPr>
        <p:txBody>
          <a:bodyPr/>
          <a:lstStyle/>
          <a:p>
            <a:r>
              <a:rPr lang="fr-FR" dirty="0"/>
              <a:t>Titre de la page</a:t>
            </a:r>
            <a:endParaRPr lang="en-GB" dirty="0"/>
          </a:p>
        </p:txBody>
      </p:sp>
      <p:cxnSp>
        <p:nvCxnSpPr>
          <p:cNvPr id="6" name="Connecteur droit 5">
            <a:extLst>
              <a:ext uri="{FF2B5EF4-FFF2-40B4-BE49-F238E27FC236}">
                <a16:creationId xmlns:a16="http://schemas.microsoft.com/office/drawing/2014/main" id="{BB936F55-E723-B042-840D-1776B76ED325}"/>
              </a:ext>
            </a:extLst>
          </p:cNvPr>
          <p:cNvCxnSpPr>
            <a:cxnSpLocks/>
          </p:cNvCxnSpPr>
          <p:nvPr userDrawn="1"/>
        </p:nvCxnSpPr>
        <p:spPr>
          <a:xfrm>
            <a:off x="1515113" y="1995962"/>
            <a:ext cx="4517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208626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Diapositive de titre">
    <p:bg>
      <p:bgPr>
        <a:solidFill>
          <a:srgbClr val="E6F4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DAFFA6F-E8DD-7F4A-A58C-8B84499C5881}"/>
              </a:ext>
            </a:extLst>
          </p:cNvPr>
          <p:cNvPicPr>
            <a:picLocks noChangeAspect="1"/>
          </p:cNvPicPr>
          <p:nvPr userDrawn="1"/>
        </p:nvPicPr>
        <p:blipFill rotWithShape="1">
          <a:blip r:embed="rId2"/>
          <a:srcRect l="12379" t="858" r="40970"/>
          <a:stretch/>
        </p:blipFill>
        <p:spPr>
          <a:xfrm>
            <a:off x="0" y="1"/>
            <a:ext cx="7559675" cy="10710598"/>
          </a:xfrm>
          <a:prstGeom prst="rect">
            <a:avLst/>
          </a:prstGeom>
        </p:spPr>
      </p:pic>
      <p:sp>
        <p:nvSpPr>
          <p:cNvPr id="4" name="Rectangle 3">
            <a:extLst>
              <a:ext uri="{FF2B5EF4-FFF2-40B4-BE49-F238E27FC236}">
                <a16:creationId xmlns:a16="http://schemas.microsoft.com/office/drawing/2014/main" id="{4237E45A-32DC-9849-A745-A867485D9E30}"/>
              </a:ext>
            </a:extLst>
          </p:cNvPr>
          <p:cNvSpPr/>
          <p:nvPr userDrawn="1"/>
        </p:nvSpPr>
        <p:spPr>
          <a:xfrm>
            <a:off x="719138" y="725488"/>
            <a:ext cx="6116637" cy="923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35">
            <a:extLst>
              <a:ext uri="{FF2B5EF4-FFF2-40B4-BE49-F238E27FC236}">
                <a16:creationId xmlns:a16="http://schemas.microsoft.com/office/drawing/2014/main" id="{04C8A757-4D4E-444A-AF1F-B0660C524310}"/>
              </a:ext>
            </a:extLst>
          </p:cNvPr>
          <p:cNvSpPr>
            <a:spLocks noGrp="1"/>
          </p:cNvSpPr>
          <p:nvPr>
            <p:ph type="title" hasCustomPrompt="1"/>
          </p:nvPr>
        </p:nvSpPr>
        <p:spPr>
          <a:xfrm>
            <a:off x="1514475" y="1357062"/>
            <a:ext cx="4257675" cy="657392"/>
          </a:xfrm>
        </p:spPr>
        <p:txBody>
          <a:bodyPr/>
          <a:lstStyle/>
          <a:p>
            <a:r>
              <a:rPr lang="fr-FR" dirty="0"/>
              <a:t>Titre de la page</a:t>
            </a:r>
            <a:endParaRPr lang="en-GB" dirty="0"/>
          </a:p>
        </p:txBody>
      </p:sp>
      <p:cxnSp>
        <p:nvCxnSpPr>
          <p:cNvPr id="6" name="Connecteur droit 5">
            <a:extLst>
              <a:ext uri="{FF2B5EF4-FFF2-40B4-BE49-F238E27FC236}">
                <a16:creationId xmlns:a16="http://schemas.microsoft.com/office/drawing/2014/main" id="{AFB173B9-408B-FC4E-9C81-E25025A83272}"/>
              </a:ext>
            </a:extLst>
          </p:cNvPr>
          <p:cNvCxnSpPr>
            <a:cxnSpLocks/>
          </p:cNvCxnSpPr>
          <p:nvPr userDrawn="1"/>
        </p:nvCxnSpPr>
        <p:spPr>
          <a:xfrm>
            <a:off x="1515113" y="1995962"/>
            <a:ext cx="4517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974837"/>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Diapositive de titre">
    <p:bg>
      <p:bgPr>
        <a:solidFill>
          <a:srgbClr val="E6F4FF"/>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B9E2E17-3071-7D40-9264-4F21D066CE8B}"/>
              </a:ext>
            </a:extLst>
          </p:cNvPr>
          <p:cNvPicPr>
            <a:picLocks noChangeAspect="1"/>
          </p:cNvPicPr>
          <p:nvPr userDrawn="1"/>
        </p:nvPicPr>
        <p:blipFill rotWithShape="1">
          <a:blip r:embed="rId2"/>
          <a:srcRect l="22292" r="24646"/>
          <a:stretch/>
        </p:blipFill>
        <p:spPr>
          <a:xfrm>
            <a:off x="0" y="10965"/>
            <a:ext cx="7559675" cy="10683630"/>
          </a:xfrm>
          <a:prstGeom prst="rect">
            <a:avLst/>
          </a:prstGeom>
        </p:spPr>
      </p:pic>
      <p:sp>
        <p:nvSpPr>
          <p:cNvPr id="4" name="Rectangle 3">
            <a:extLst>
              <a:ext uri="{FF2B5EF4-FFF2-40B4-BE49-F238E27FC236}">
                <a16:creationId xmlns:a16="http://schemas.microsoft.com/office/drawing/2014/main" id="{4237E45A-32DC-9849-A745-A867485D9E30}"/>
              </a:ext>
            </a:extLst>
          </p:cNvPr>
          <p:cNvSpPr/>
          <p:nvPr userDrawn="1"/>
        </p:nvSpPr>
        <p:spPr>
          <a:xfrm>
            <a:off x="719138" y="725488"/>
            <a:ext cx="6116637" cy="923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35">
            <a:extLst>
              <a:ext uri="{FF2B5EF4-FFF2-40B4-BE49-F238E27FC236}">
                <a16:creationId xmlns:a16="http://schemas.microsoft.com/office/drawing/2014/main" id="{83E5A04C-6404-6B4E-B605-F405C3E63559}"/>
              </a:ext>
            </a:extLst>
          </p:cNvPr>
          <p:cNvSpPr>
            <a:spLocks noGrp="1"/>
          </p:cNvSpPr>
          <p:nvPr>
            <p:ph type="title" hasCustomPrompt="1"/>
          </p:nvPr>
        </p:nvSpPr>
        <p:spPr>
          <a:xfrm>
            <a:off x="1514475" y="1357062"/>
            <a:ext cx="4257675" cy="657392"/>
          </a:xfrm>
        </p:spPr>
        <p:txBody>
          <a:bodyPr/>
          <a:lstStyle/>
          <a:p>
            <a:r>
              <a:rPr lang="fr-FR" dirty="0"/>
              <a:t>Titre de la page</a:t>
            </a:r>
            <a:endParaRPr lang="en-GB" dirty="0"/>
          </a:p>
        </p:txBody>
      </p:sp>
      <p:cxnSp>
        <p:nvCxnSpPr>
          <p:cNvPr id="6" name="Connecteur droit 5">
            <a:extLst>
              <a:ext uri="{FF2B5EF4-FFF2-40B4-BE49-F238E27FC236}">
                <a16:creationId xmlns:a16="http://schemas.microsoft.com/office/drawing/2014/main" id="{4C22B6E6-B00B-5347-BC08-598022394FCD}"/>
              </a:ext>
            </a:extLst>
          </p:cNvPr>
          <p:cNvCxnSpPr>
            <a:cxnSpLocks/>
          </p:cNvCxnSpPr>
          <p:nvPr userDrawn="1"/>
        </p:nvCxnSpPr>
        <p:spPr>
          <a:xfrm>
            <a:off x="1515113" y="1995962"/>
            <a:ext cx="4517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1477112"/>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Diapositive de titre">
    <p:bg>
      <p:bgPr>
        <a:solidFill>
          <a:srgbClr val="E6F4FF"/>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7B9E2E17-3071-7D40-9264-4F21D066CE8B}"/>
              </a:ext>
            </a:extLst>
          </p:cNvPr>
          <p:cNvPicPr>
            <a:picLocks noChangeAspect="1"/>
          </p:cNvPicPr>
          <p:nvPr userDrawn="1"/>
        </p:nvPicPr>
        <p:blipFill rotWithShape="1">
          <a:blip r:embed="rId2"/>
          <a:srcRect l="22292" r="24646"/>
          <a:stretch/>
        </p:blipFill>
        <p:spPr>
          <a:xfrm>
            <a:off x="0" y="10965"/>
            <a:ext cx="7559675" cy="10683630"/>
          </a:xfrm>
          <a:prstGeom prst="rect">
            <a:avLst/>
          </a:prstGeom>
        </p:spPr>
      </p:pic>
      <p:sp>
        <p:nvSpPr>
          <p:cNvPr id="4" name="Rectangle 3">
            <a:extLst>
              <a:ext uri="{FF2B5EF4-FFF2-40B4-BE49-F238E27FC236}">
                <a16:creationId xmlns:a16="http://schemas.microsoft.com/office/drawing/2014/main" id="{4237E45A-32DC-9849-A745-A867485D9E30}"/>
              </a:ext>
            </a:extLst>
          </p:cNvPr>
          <p:cNvSpPr/>
          <p:nvPr userDrawn="1"/>
        </p:nvSpPr>
        <p:spPr>
          <a:xfrm>
            <a:off x="719138" y="725488"/>
            <a:ext cx="6116637" cy="9232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Titre 35">
            <a:extLst>
              <a:ext uri="{FF2B5EF4-FFF2-40B4-BE49-F238E27FC236}">
                <a16:creationId xmlns:a16="http://schemas.microsoft.com/office/drawing/2014/main" id="{C8AF1DF1-BFCF-AC45-A58B-C5337B2EE8CF}"/>
              </a:ext>
            </a:extLst>
          </p:cNvPr>
          <p:cNvSpPr>
            <a:spLocks noGrp="1"/>
          </p:cNvSpPr>
          <p:nvPr>
            <p:ph type="title" hasCustomPrompt="1"/>
          </p:nvPr>
        </p:nvSpPr>
        <p:spPr>
          <a:xfrm>
            <a:off x="1514475" y="1357062"/>
            <a:ext cx="4257675" cy="657392"/>
          </a:xfrm>
        </p:spPr>
        <p:txBody>
          <a:bodyPr/>
          <a:lstStyle/>
          <a:p>
            <a:r>
              <a:rPr lang="fr-FR" dirty="0"/>
              <a:t>Titre de la page</a:t>
            </a:r>
            <a:endParaRPr lang="en-GB" dirty="0"/>
          </a:p>
        </p:txBody>
      </p:sp>
      <p:cxnSp>
        <p:nvCxnSpPr>
          <p:cNvPr id="7" name="Connecteur droit 6">
            <a:extLst>
              <a:ext uri="{FF2B5EF4-FFF2-40B4-BE49-F238E27FC236}">
                <a16:creationId xmlns:a16="http://schemas.microsoft.com/office/drawing/2014/main" id="{1CC89F1C-20B1-854B-A040-34157F54EF82}"/>
              </a:ext>
            </a:extLst>
          </p:cNvPr>
          <p:cNvCxnSpPr>
            <a:cxnSpLocks/>
          </p:cNvCxnSpPr>
          <p:nvPr userDrawn="1"/>
        </p:nvCxnSpPr>
        <p:spPr>
          <a:xfrm>
            <a:off x="1515113" y="1995962"/>
            <a:ext cx="4517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823458"/>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Diapositive de titre">
    <p:bg>
      <p:bgPr>
        <a:solidFill>
          <a:srgbClr val="FED9B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37E45A-32DC-9849-A745-A867485D9E30}"/>
              </a:ext>
            </a:extLst>
          </p:cNvPr>
          <p:cNvSpPr/>
          <p:nvPr userDrawn="1"/>
        </p:nvSpPr>
        <p:spPr>
          <a:xfrm>
            <a:off x="719138" y="725488"/>
            <a:ext cx="6116637" cy="923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Titre 35">
            <a:extLst>
              <a:ext uri="{FF2B5EF4-FFF2-40B4-BE49-F238E27FC236}">
                <a16:creationId xmlns:a16="http://schemas.microsoft.com/office/drawing/2014/main" id="{97C55825-CA81-F244-9498-318804B72A66}"/>
              </a:ext>
            </a:extLst>
          </p:cNvPr>
          <p:cNvSpPr>
            <a:spLocks noGrp="1"/>
          </p:cNvSpPr>
          <p:nvPr>
            <p:ph type="title" hasCustomPrompt="1"/>
          </p:nvPr>
        </p:nvSpPr>
        <p:spPr>
          <a:xfrm>
            <a:off x="1514475" y="1357062"/>
            <a:ext cx="4257675" cy="657392"/>
          </a:xfrm>
        </p:spPr>
        <p:txBody>
          <a:bodyPr/>
          <a:lstStyle/>
          <a:p>
            <a:r>
              <a:rPr lang="fr-FR" dirty="0"/>
              <a:t>Titre de la page</a:t>
            </a:r>
            <a:endParaRPr lang="en-GB" dirty="0"/>
          </a:p>
        </p:txBody>
      </p:sp>
      <p:cxnSp>
        <p:nvCxnSpPr>
          <p:cNvPr id="6" name="Connecteur droit 5">
            <a:extLst>
              <a:ext uri="{FF2B5EF4-FFF2-40B4-BE49-F238E27FC236}">
                <a16:creationId xmlns:a16="http://schemas.microsoft.com/office/drawing/2014/main" id="{F7556819-A7D7-A341-86E4-D7DB32983A58}"/>
              </a:ext>
            </a:extLst>
          </p:cNvPr>
          <p:cNvCxnSpPr>
            <a:cxnSpLocks/>
          </p:cNvCxnSpPr>
          <p:nvPr userDrawn="1"/>
        </p:nvCxnSpPr>
        <p:spPr>
          <a:xfrm>
            <a:off x="1515113" y="1995962"/>
            <a:ext cx="4517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0375353"/>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Diapositive de titre">
    <p:bg>
      <p:bgPr>
        <a:solidFill>
          <a:srgbClr val="FED9B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37E45A-32DC-9849-A745-A867485D9E30}"/>
              </a:ext>
            </a:extLst>
          </p:cNvPr>
          <p:cNvSpPr/>
          <p:nvPr userDrawn="1"/>
        </p:nvSpPr>
        <p:spPr>
          <a:xfrm>
            <a:off x="719138" y="725488"/>
            <a:ext cx="6116637" cy="923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 name="Connecteur droit 11">
            <a:extLst>
              <a:ext uri="{FF2B5EF4-FFF2-40B4-BE49-F238E27FC236}">
                <a16:creationId xmlns:a16="http://schemas.microsoft.com/office/drawing/2014/main" id="{3499B829-91CE-654A-8770-0F2B135E7BED}"/>
              </a:ext>
            </a:extLst>
          </p:cNvPr>
          <p:cNvCxnSpPr>
            <a:cxnSpLocks/>
          </p:cNvCxnSpPr>
          <p:nvPr userDrawn="1"/>
        </p:nvCxnSpPr>
        <p:spPr>
          <a:xfrm>
            <a:off x="1515113" y="1995962"/>
            <a:ext cx="4517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re 35">
            <a:extLst>
              <a:ext uri="{FF2B5EF4-FFF2-40B4-BE49-F238E27FC236}">
                <a16:creationId xmlns:a16="http://schemas.microsoft.com/office/drawing/2014/main" id="{0F7B73BA-1B1F-D243-A354-9FBD5D05326A}"/>
              </a:ext>
            </a:extLst>
          </p:cNvPr>
          <p:cNvSpPr>
            <a:spLocks noGrp="1"/>
          </p:cNvSpPr>
          <p:nvPr>
            <p:ph type="title" hasCustomPrompt="1"/>
          </p:nvPr>
        </p:nvSpPr>
        <p:spPr>
          <a:xfrm>
            <a:off x="1514475" y="1368661"/>
            <a:ext cx="4530725" cy="657392"/>
          </a:xfrm>
        </p:spPr>
        <p:txBody>
          <a:bodyPr/>
          <a:lstStyle/>
          <a:p>
            <a:r>
              <a:rPr lang="fr-FR" dirty="0"/>
              <a:t>Titre</a:t>
            </a:r>
            <a:endParaRPr lang="en-GB" dirty="0"/>
          </a:p>
        </p:txBody>
      </p:sp>
      <p:sp>
        <p:nvSpPr>
          <p:cNvPr id="15" name="Espace réservé du texte 46">
            <a:extLst>
              <a:ext uri="{FF2B5EF4-FFF2-40B4-BE49-F238E27FC236}">
                <a16:creationId xmlns:a16="http://schemas.microsoft.com/office/drawing/2014/main" id="{1B8B955F-0864-8B43-BB99-0D75BF9D8FC7}"/>
              </a:ext>
            </a:extLst>
          </p:cNvPr>
          <p:cNvSpPr>
            <a:spLocks noGrp="1"/>
          </p:cNvSpPr>
          <p:nvPr>
            <p:ph type="body" sz="quarter" idx="20" hasCustomPrompt="1"/>
          </p:nvPr>
        </p:nvSpPr>
        <p:spPr>
          <a:xfrm>
            <a:off x="1514476" y="2486516"/>
            <a:ext cx="2125662" cy="493712"/>
          </a:xfrm>
        </p:spPr>
        <p:txBody>
          <a:bodyPr anchor="b"/>
          <a:lstStyle>
            <a:lvl1pPr algn="l">
              <a:defRPr sz="4800"/>
            </a:lvl1pPr>
          </a:lstStyle>
          <a:p>
            <a:pPr lvl="0"/>
            <a:r>
              <a:rPr lang="fr-FR" dirty="0"/>
              <a:t>00</a:t>
            </a:r>
          </a:p>
        </p:txBody>
      </p:sp>
      <p:sp>
        <p:nvSpPr>
          <p:cNvPr id="17" name="Espace réservé du texte 18">
            <a:extLst>
              <a:ext uri="{FF2B5EF4-FFF2-40B4-BE49-F238E27FC236}">
                <a16:creationId xmlns:a16="http://schemas.microsoft.com/office/drawing/2014/main" id="{F2B22F28-14A8-9F46-B7CF-46C659BB7DEB}"/>
              </a:ext>
            </a:extLst>
          </p:cNvPr>
          <p:cNvSpPr>
            <a:spLocks noGrp="1"/>
          </p:cNvSpPr>
          <p:nvPr>
            <p:ph type="body" sz="quarter" idx="16"/>
          </p:nvPr>
        </p:nvSpPr>
        <p:spPr>
          <a:xfrm>
            <a:off x="1514475" y="3097440"/>
            <a:ext cx="2133212" cy="1313983"/>
          </a:xfrm>
        </p:spPr>
        <p:txBody>
          <a:bodyPr/>
          <a:lstStyle/>
          <a:p>
            <a:pPr lvl="0"/>
            <a:r>
              <a:rPr lang="fr-FR" dirty="0"/>
              <a:t>Cliquez pour modifier les styles du texte du masque</a:t>
            </a:r>
          </a:p>
          <a:p>
            <a:pPr lvl="1"/>
            <a:r>
              <a:rPr lang="fr-FR" dirty="0"/>
              <a:t>Deuxième niveau</a:t>
            </a:r>
          </a:p>
        </p:txBody>
      </p:sp>
      <p:sp>
        <p:nvSpPr>
          <p:cNvPr id="21" name="Espace réservé du texte 46">
            <a:extLst>
              <a:ext uri="{FF2B5EF4-FFF2-40B4-BE49-F238E27FC236}">
                <a16:creationId xmlns:a16="http://schemas.microsoft.com/office/drawing/2014/main" id="{EF30E3F4-99C1-5541-9C14-EBB9AF6421A2}"/>
              </a:ext>
            </a:extLst>
          </p:cNvPr>
          <p:cNvSpPr>
            <a:spLocks noGrp="1"/>
          </p:cNvSpPr>
          <p:nvPr>
            <p:ph type="body" sz="quarter" idx="21" hasCustomPrompt="1"/>
          </p:nvPr>
        </p:nvSpPr>
        <p:spPr>
          <a:xfrm>
            <a:off x="3917016" y="2486516"/>
            <a:ext cx="2125661" cy="493712"/>
          </a:xfrm>
        </p:spPr>
        <p:txBody>
          <a:bodyPr anchor="b"/>
          <a:lstStyle>
            <a:lvl1pPr algn="l">
              <a:defRPr sz="4800"/>
            </a:lvl1pPr>
          </a:lstStyle>
          <a:p>
            <a:pPr lvl="0"/>
            <a:r>
              <a:rPr lang="fr-FR" dirty="0"/>
              <a:t>00</a:t>
            </a:r>
          </a:p>
        </p:txBody>
      </p:sp>
      <p:sp>
        <p:nvSpPr>
          <p:cNvPr id="22" name="Espace réservé du texte 18">
            <a:extLst>
              <a:ext uri="{FF2B5EF4-FFF2-40B4-BE49-F238E27FC236}">
                <a16:creationId xmlns:a16="http://schemas.microsoft.com/office/drawing/2014/main" id="{AFDEB073-A6D6-0245-9069-D6F8BDFE9B69}"/>
              </a:ext>
            </a:extLst>
          </p:cNvPr>
          <p:cNvSpPr>
            <a:spLocks noGrp="1"/>
          </p:cNvSpPr>
          <p:nvPr>
            <p:ph type="body" sz="quarter" idx="22"/>
          </p:nvPr>
        </p:nvSpPr>
        <p:spPr>
          <a:xfrm>
            <a:off x="3917016" y="3097440"/>
            <a:ext cx="2133212" cy="1313983"/>
          </a:xfrm>
        </p:spPr>
        <p:txBody>
          <a:bodyPr/>
          <a:lstStyle/>
          <a:p>
            <a:pPr lvl="0"/>
            <a:r>
              <a:rPr lang="fr-FR" dirty="0"/>
              <a:t>Cliquez pour modifier les styles du texte du masque</a:t>
            </a:r>
          </a:p>
          <a:p>
            <a:pPr lvl="1"/>
            <a:r>
              <a:rPr lang="fr-FR" dirty="0"/>
              <a:t>Deuxième niveau</a:t>
            </a:r>
          </a:p>
        </p:txBody>
      </p:sp>
      <p:sp>
        <p:nvSpPr>
          <p:cNvPr id="27" name="Espace réservé du texte 46">
            <a:extLst>
              <a:ext uri="{FF2B5EF4-FFF2-40B4-BE49-F238E27FC236}">
                <a16:creationId xmlns:a16="http://schemas.microsoft.com/office/drawing/2014/main" id="{C827D202-FB54-C64B-9687-D24682B9B3B4}"/>
              </a:ext>
            </a:extLst>
          </p:cNvPr>
          <p:cNvSpPr>
            <a:spLocks noGrp="1"/>
          </p:cNvSpPr>
          <p:nvPr>
            <p:ph type="body" sz="quarter" idx="23" hasCustomPrompt="1"/>
          </p:nvPr>
        </p:nvSpPr>
        <p:spPr>
          <a:xfrm>
            <a:off x="1514475" y="4933881"/>
            <a:ext cx="2133211" cy="493712"/>
          </a:xfrm>
        </p:spPr>
        <p:txBody>
          <a:bodyPr anchor="b"/>
          <a:lstStyle>
            <a:lvl1pPr algn="l">
              <a:defRPr sz="4800"/>
            </a:lvl1pPr>
          </a:lstStyle>
          <a:p>
            <a:pPr lvl="0"/>
            <a:r>
              <a:rPr lang="fr-FR" dirty="0"/>
              <a:t>00</a:t>
            </a:r>
          </a:p>
        </p:txBody>
      </p:sp>
      <p:sp>
        <p:nvSpPr>
          <p:cNvPr id="28" name="Espace réservé du texte 18">
            <a:extLst>
              <a:ext uri="{FF2B5EF4-FFF2-40B4-BE49-F238E27FC236}">
                <a16:creationId xmlns:a16="http://schemas.microsoft.com/office/drawing/2014/main" id="{1F414862-E033-D045-9B8C-1D518B0CD792}"/>
              </a:ext>
            </a:extLst>
          </p:cNvPr>
          <p:cNvSpPr>
            <a:spLocks noGrp="1"/>
          </p:cNvSpPr>
          <p:nvPr>
            <p:ph type="body" sz="quarter" idx="24"/>
          </p:nvPr>
        </p:nvSpPr>
        <p:spPr>
          <a:xfrm>
            <a:off x="1514475" y="5544805"/>
            <a:ext cx="2133212" cy="1313983"/>
          </a:xfrm>
        </p:spPr>
        <p:txBody>
          <a:bodyPr/>
          <a:lstStyle/>
          <a:p>
            <a:pPr lvl="0"/>
            <a:r>
              <a:rPr lang="fr-FR" dirty="0"/>
              <a:t>Cliquez pour modifier les styles du texte du masque</a:t>
            </a:r>
          </a:p>
          <a:p>
            <a:pPr lvl="1"/>
            <a:r>
              <a:rPr lang="fr-FR" dirty="0"/>
              <a:t>Deuxième niveau</a:t>
            </a:r>
          </a:p>
        </p:txBody>
      </p:sp>
      <p:sp>
        <p:nvSpPr>
          <p:cNvPr id="29" name="Espace réservé du texte 46">
            <a:extLst>
              <a:ext uri="{FF2B5EF4-FFF2-40B4-BE49-F238E27FC236}">
                <a16:creationId xmlns:a16="http://schemas.microsoft.com/office/drawing/2014/main" id="{9FF1A98E-FF99-284B-9CA2-C4E847CF5B76}"/>
              </a:ext>
            </a:extLst>
          </p:cNvPr>
          <p:cNvSpPr>
            <a:spLocks noGrp="1"/>
          </p:cNvSpPr>
          <p:nvPr>
            <p:ph type="body" sz="quarter" idx="25" hasCustomPrompt="1"/>
          </p:nvPr>
        </p:nvSpPr>
        <p:spPr>
          <a:xfrm>
            <a:off x="3917016" y="4933881"/>
            <a:ext cx="2115483" cy="493712"/>
          </a:xfrm>
        </p:spPr>
        <p:txBody>
          <a:bodyPr anchor="b"/>
          <a:lstStyle>
            <a:lvl1pPr algn="l">
              <a:defRPr sz="4800"/>
            </a:lvl1pPr>
          </a:lstStyle>
          <a:p>
            <a:pPr lvl="0"/>
            <a:r>
              <a:rPr lang="fr-FR" dirty="0"/>
              <a:t>00</a:t>
            </a:r>
          </a:p>
        </p:txBody>
      </p:sp>
      <p:sp>
        <p:nvSpPr>
          <p:cNvPr id="30" name="Espace réservé du texte 18">
            <a:extLst>
              <a:ext uri="{FF2B5EF4-FFF2-40B4-BE49-F238E27FC236}">
                <a16:creationId xmlns:a16="http://schemas.microsoft.com/office/drawing/2014/main" id="{333EE35A-D93A-284E-9C76-F7F6B03A96BF}"/>
              </a:ext>
            </a:extLst>
          </p:cNvPr>
          <p:cNvSpPr>
            <a:spLocks noGrp="1"/>
          </p:cNvSpPr>
          <p:nvPr>
            <p:ph type="body" sz="quarter" idx="26"/>
          </p:nvPr>
        </p:nvSpPr>
        <p:spPr>
          <a:xfrm>
            <a:off x="3917016" y="5544805"/>
            <a:ext cx="2133212" cy="1313983"/>
          </a:xfrm>
        </p:spPr>
        <p:txBody>
          <a:bodyPr/>
          <a:lstStyle/>
          <a:p>
            <a:pPr lvl="0"/>
            <a:r>
              <a:rPr lang="fr-FR" dirty="0"/>
              <a:t>Cliquez pour modifier les styles du texte du masque</a:t>
            </a:r>
          </a:p>
          <a:p>
            <a:pPr lvl="1"/>
            <a:r>
              <a:rPr lang="fr-FR" dirty="0"/>
              <a:t>Deuxième niveau</a:t>
            </a:r>
          </a:p>
        </p:txBody>
      </p:sp>
      <p:sp>
        <p:nvSpPr>
          <p:cNvPr id="35" name="Espace réservé du texte 46">
            <a:extLst>
              <a:ext uri="{FF2B5EF4-FFF2-40B4-BE49-F238E27FC236}">
                <a16:creationId xmlns:a16="http://schemas.microsoft.com/office/drawing/2014/main" id="{159573DE-04A5-7345-957B-031BF424C1A9}"/>
              </a:ext>
            </a:extLst>
          </p:cNvPr>
          <p:cNvSpPr>
            <a:spLocks noGrp="1"/>
          </p:cNvSpPr>
          <p:nvPr>
            <p:ph type="body" sz="quarter" idx="27" hasCustomPrompt="1"/>
          </p:nvPr>
        </p:nvSpPr>
        <p:spPr>
          <a:xfrm>
            <a:off x="1514476" y="7372281"/>
            <a:ext cx="2125662" cy="493712"/>
          </a:xfrm>
        </p:spPr>
        <p:txBody>
          <a:bodyPr anchor="b"/>
          <a:lstStyle>
            <a:lvl1pPr algn="l">
              <a:defRPr sz="4800"/>
            </a:lvl1pPr>
          </a:lstStyle>
          <a:p>
            <a:pPr lvl="0"/>
            <a:r>
              <a:rPr lang="fr-FR" dirty="0"/>
              <a:t>00</a:t>
            </a:r>
          </a:p>
        </p:txBody>
      </p:sp>
      <p:sp>
        <p:nvSpPr>
          <p:cNvPr id="37" name="Espace réservé du texte 18">
            <a:extLst>
              <a:ext uri="{FF2B5EF4-FFF2-40B4-BE49-F238E27FC236}">
                <a16:creationId xmlns:a16="http://schemas.microsoft.com/office/drawing/2014/main" id="{75733164-A06B-5E44-99EF-281755D51DEE}"/>
              </a:ext>
            </a:extLst>
          </p:cNvPr>
          <p:cNvSpPr>
            <a:spLocks noGrp="1"/>
          </p:cNvSpPr>
          <p:nvPr>
            <p:ph type="body" sz="quarter" idx="28"/>
          </p:nvPr>
        </p:nvSpPr>
        <p:spPr>
          <a:xfrm>
            <a:off x="1514475" y="7983205"/>
            <a:ext cx="2133212" cy="1313983"/>
          </a:xfrm>
        </p:spPr>
        <p:txBody>
          <a:bodyPr/>
          <a:lstStyle/>
          <a:p>
            <a:pPr lvl="0"/>
            <a:r>
              <a:rPr lang="fr-FR" dirty="0"/>
              <a:t>Cliquez pour modifier les styles du texte du masque</a:t>
            </a:r>
          </a:p>
          <a:p>
            <a:pPr lvl="1"/>
            <a:r>
              <a:rPr lang="fr-FR" dirty="0"/>
              <a:t>Deuxième niveau</a:t>
            </a:r>
          </a:p>
        </p:txBody>
      </p:sp>
      <p:sp>
        <p:nvSpPr>
          <p:cNvPr id="38" name="Espace réservé du texte 46">
            <a:extLst>
              <a:ext uri="{FF2B5EF4-FFF2-40B4-BE49-F238E27FC236}">
                <a16:creationId xmlns:a16="http://schemas.microsoft.com/office/drawing/2014/main" id="{53833F42-D785-EC41-8D32-53CC5F9FCB6C}"/>
              </a:ext>
            </a:extLst>
          </p:cNvPr>
          <p:cNvSpPr>
            <a:spLocks noGrp="1"/>
          </p:cNvSpPr>
          <p:nvPr>
            <p:ph type="body" sz="quarter" idx="29" hasCustomPrompt="1"/>
          </p:nvPr>
        </p:nvSpPr>
        <p:spPr>
          <a:xfrm>
            <a:off x="3917017" y="7372281"/>
            <a:ext cx="2115482" cy="493712"/>
          </a:xfrm>
        </p:spPr>
        <p:txBody>
          <a:bodyPr anchor="b"/>
          <a:lstStyle>
            <a:lvl1pPr algn="l">
              <a:defRPr sz="4800"/>
            </a:lvl1pPr>
          </a:lstStyle>
          <a:p>
            <a:pPr lvl="0"/>
            <a:r>
              <a:rPr lang="fr-FR" dirty="0"/>
              <a:t>00</a:t>
            </a:r>
          </a:p>
        </p:txBody>
      </p:sp>
      <p:sp>
        <p:nvSpPr>
          <p:cNvPr id="39" name="Espace réservé du texte 18">
            <a:extLst>
              <a:ext uri="{FF2B5EF4-FFF2-40B4-BE49-F238E27FC236}">
                <a16:creationId xmlns:a16="http://schemas.microsoft.com/office/drawing/2014/main" id="{A18B7F6F-F184-0147-B642-DDE682EC67F5}"/>
              </a:ext>
            </a:extLst>
          </p:cNvPr>
          <p:cNvSpPr>
            <a:spLocks noGrp="1"/>
          </p:cNvSpPr>
          <p:nvPr>
            <p:ph type="body" sz="quarter" idx="30"/>
          </p:nvPr>
        </p:nvSpPr>
        <p:spPr>
          <a:xfrm>
            <a:off x="3917016" y="7983205"/>
            <a:ext cx="2133212" cy="1313983"/>
          </a:xfrm>
        </p:spPr>
        <p:txBody>
          <a:bodyPr/>
          <a:lstStyle/>
          <a:p>
            <a:pPr lvl="0"/>
            <a:r>
              <a:rPr lang="fr-FR" dirty="0"/>
              <a:t>Cliquez pour modifier les styles du texte du masque</a:t>
            </a:r>
          </a:p>
          <a:p>
            <a:pPr lvl="1"/>
            <a:r>
              <a:rPr lang="fr-FR" dirty="0"/>
              <a:t>Deuxième niveau</a:t>
            </a:r>
          </a:p>
        </p:txBody>
      </p:sp>
    </p:spTree>
    <p:extLst>
      <p:ext uri="{BB962C8B-B14F-4D97-AF65-F5344CB8AC3E}">
        <p14:creationId xmlns:p14="http://schemas.microsoft.com/office/powerpoint/2010/main" val="139857504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7CA46-C854-C549-AF18-08EC8659756A}"/>
              </a:ext>
            </a:extLst>
          </p:cNvPr>
          <p:cNvSpPr>
            <a:spLocks noGrp="1"/>
          </p:cNvSpPr>
          <p:nvPr>
            <p:ph type="title"/>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2CB71FFA-D971-324F-A7FC-B4048F09526A}"/>
              </a:ext>
            </a:extLst>
          </p:cNvPr>
          <p:cNvSpPr>
            <a:spLocks noGrp="1"/>
          </p:cNvSpPr>
          <p:nvPr>
            <p:ph type="sldNum" sz="quarter" idx="12"/>
          </p:nvPr>
        </p:nvSpPr>
        <p:spPr/>
        <p:txBody>
          <a:bodyPr/>
          <a:lstStyle/>
          <a:p>
            <a:fld id="{B0A45FDD-FB76-7649-871A-E73768749AC8}" type="slidenum">
              <a:rPr lang="en-GB" smtClean="0"/>
              <a:t>‹N°›</a:t>
            </a:fld>
            <a:endParaRPr lang="en-GB" dirty="0"/>
          </a:p>
        </p:txBody>
      </p:sp>
      <p:sp>
        <p:nvSpPr>
          <p:cNvPr id="4" name="Espace réservé du texte 8">
            <a:extLst>
              <a:ext uri="{FF2B5EF4-FFF2-40B4-BE49-F238E27FC236}">
                <a16:creationId xmlns:a16="http://schemas.microsoft.com/office/drawing/2014/main" id="{ED9D3D86-F4CD-4749-A09E-793FDB2ECDEF}"/>
              </a:ext>
            </a:extLst>
          </p:cNvPr>
          <p:cNvSpPr>
            <a:spLocks noGrp="1"/>
          </p:cNvSpPr>
          <p:nvPr>
            <p:ph type="body" sz="quarter" idx="14"/>
          </p:nvPr>
        </p:nvSpPr>
        <p:spPr>
          <a:xfrm>
            <a:off x="719138" y="1586214"/>
            <a:ext cx="6116637" cy="8372174"/>
          </a:xfrm>
        </p:spPr>
        <p:txBody>
          <a:bodyPr numCol="2" spcCol="28800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438629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7CA46-C854-C549-AF18-08EC8659756A}"/>
              </a:ext>
            </a:extLst>
          </p:cNvPr>
          <p:cNvSpPr>
            <a:spLocks noGrp="1"/>
          </p:cNvSpPr>
          <p:nvPr>
            <p:ph type="title" hasCustomPrompt="1"/>
          </p:nvPr>
        </p:nvSpPr>
        <p:spPr>
          <a:xfrm>
            <a:off x="702526" y="733059"/>
            <a:ext cx="6337421" cy="1136617"/>
          </a:xfrm>
        </p:spPr>
        <p:txBody>
          <a:bodyPr/>
          <a:lstStyle/>
          <a:p>
            <a:r>
              <a:rPr lang="fr-FR" dirty="0"/>
              <a:t>Titre de votre dossier</a:t>
            </a:r>
            <a:br>
              <a:rPr lang="fr-FR" dirty="0"/>
            </a:br>
            <a:r>
              <a:rPr lang="fr-FR" dirty="0"/>
              <a:t>de presse sur deux lignes</a:t>
            </a:r>
          </a:p>
        </p:txBody>
      </p:sp>
      <p:sp>
        <p:nvSpPr>
          <p:cNvPr id="5" name="Espace réservé du numéro de diapositive 4">
            <a:extLst>
              <a:ext uri="{FF2B5EF4-FFF2-40B4-BE49-F238E27FC236}">
                <a16:creationId xmlns:a16="http://schemas.microsoft.com/office/drawing/2014/main" id="{2CB71FFA-D971-324F-A7FC-B4048F09526A}"/>
              </a:ext>
            </a:extLst>
          </p:cNvPr>
          <p:cNvSpPr>
            <a:spLocks noGrp="1"/>
          </p:cNvSpPr>
          <p:nvPr>
            <p:ph type="sldNum" sz="quarter" idx="12"/>
          </p:nvPr>
        </p:nvSpPr>
        <p:spPr/>
        <p:txBody>
          <a:bodyPr/>
          <a:lstStyle/>
          <a:p>
            <a:fld id="{B0A45FDD-FB76-7649-871A-E73768749AC8}" type="slidenum">
              <a:rPr lang="en-GB" smtClean="0"/>
              <a:t>‹N°›</a:t>
            </a:fld>
            <a:endParaRPr lang="en-GB" dirty="0"/>
          </a:p>
        </p:txBody>
      </p:sp>
      <p:sp>
        <p:nvSpPr>
          <p:cNvPr id="4" name="Rectangle 3">
            <a:extLst>
              <a:ext uri="{FF2B5EF4-FFF2-40B4-BE49-F238E27FC236}">
                <a16:creationId xmlns:a16="http://schemas.microsoft.com/office/drawing/2014/main" id="{BA8B4DAB-96B9-024D-9F35-06AFF2E5689E}"/>
              </a:ext>
            </a:extLst>
          </p:cNvPr>
          <p:cNvSpPr/>
          <p:nvPr userDrawn="1"/>
        </p:nvSpPr>
        <p:spPr>
          <a:xfrm>
            <a:off x="0" y="7115522"/>
            <a:ext cx="7559675" cy="35762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space réservé de la date 3">
            <a:extLst>
              <a:ext uri="{FF2B5EF4-FFF2-40B4-BE49-F238E27FC236}">
                <a16:creationId xmlns:a16="http://schemas.microsoft.com/office/drawing/2014/main" id="{925A636A-F3FF-8448-A4F2-A265471A1AEF}"/>
              </a:ext>
            </a:extLst>
          </p:cNvPr>
          <p:cNvSpPr>
            <a:spLocks noGrp="1"/>
          </p:cNvSpPr>
          <p:nvPr>
            <p:ph type="dt" sz="half" idx="2"/>
          </p:nvPr>
        </p:nvSpPr>
        <p:spPr>
          <a:xfrm rot="16200000">
            <a:off x="6346825" y="5731545"/>
            <a:ext cx="1701800" cy="569913"/>
          </a:xfrm>
          <a:prstGeom prst="rect">
            <a:avLst/>
          </a:prstGeom>
        </p:spPr>
        <p:txBody>
          <a:bodyPr vert="horz" lIns="91440" tIns="45720" rIns="91440" bIns="45720" rtlCol="0" anchor="ctr"/>
          <a:lstStyle>
            <a:lvl1pPr algn="l">
              <a:defRPr sz="1200" spc="3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C45037FE-B421-3C45-94BC-2E98C3B2BCFD}" type="datetime3">
              <a:rPr lang="fr-FR" smtClean="0"/>
              <a:t>16.06.21</a:t>
            </a:fld>
            <a:endParaRPr lang="fr-FR" dirty="0"/>
          </a:p>
        </p:txBody>
      </p:sp>
      <p:sp>
        <p:nvSpPr>
          <p:cNvPr id="12" name="Espace réservé pour une image  10">
            <a:extLst>
              <a:ext uri="{FF2B5EF4-FFF2-40B4-BE49-F238E27FC236}">
                <a16:creationId xmlns:a16="http://schemas.microsoft.com/office/drawing/2014/main" id="{E3B38BA6-58E5-3C41-BC7E-B466DC74CAB5}"/>
              </a:ext>
            </a:extLst>
          </p:cNvPr>
          <p:cNvSpPr>
            <a:spLocks noGrp="1"/>
          </p:cNvSpPr>
          <p:nvPr>
            <p:ph type="pic" sz="quarter" idx="13"/>
          </p:nvPr>
        </p:nvSpPr>
        <p:spPr>
          <a:xfrm>
            <a:off x="719138" y="2055043"/>
            <a:ext cx="6116636" cy="8636770"/>
          </a:xfrm>
        </p:spPr>
        <p:txBody>
          <a:bodyPr/>
          <a:lstStyle/>
          <a:p>
            <a:endParaRPr lang="fr-FR"/>
          </a:p>
        </p:txBody>
      </p:sp>
    </p:spTree>
    <p:extLst>
      <p:ext uri="{BB962C8B-B14F-4D97-AF65-F5344CB8AC3E}">
        <p14:creationId xmlns:p14="http://schemas.microsoft.com/office/powerpoint/2010/main" val="3139297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Disposition personnalisée">
    <p:spTree>
      <p:nvGrpSpPr>
        <p:cNvPr id="1" name=""/>
        <p:cNvGrpSpPr/>
        <p:nvPr/>
      </p:nvGrpSpPr>
      <p:grpSpPr>
        <a:xfrm>
          <a:off x="0" y="0"/>
          <a:ext cx="0" cy="0"/>
          <a:chOff x="0" y="0"/>
          <a:chExt cx="0" cy="0"/>
        </a:xfrm>
      </p:grpSpPr>
      <p:sp>
        <p:nvSpPr>
          <p:cNvPr id="4" name="Espace réservé pour une image  3">
            <a:extLst>
              <a:ext uri="{FF2B5EF4-FFF2-40B4-BE49-F238E27FC236}">
                <a16:creationId xmlns:a16="http://schemas.microsoft.com/office/drawing/2014/main" id="{C396D771-2979-D347-9941-D57D8222B112}"/>
              </a:ext>
            </a:extLst>
          </p:cNvPr>
          <p:cNvSpPr>
            <a:spLocks noGrp="1"/>
          </p:cNvSpPr>
          <p:nvPr>
            <p:ph type="pic" sz="quarter" idx="10"/>
          </p:nvPr>
        </p:nvSpPr>
        <p:spPr>
          <a:xfrm>
            <a:off x="0" y="0"/>
            <a:ext cx="7559675" cy="10691813"/>
          </a:xfrm>
        </p:spPr>
        <p:txBody>
          <a:bodyPr/>
          <a:lstStyle/>
          <a:p>
            <a:endParaRPr lang="fr-FR"/>
          </a:p>
        </p:txBody>
      </p:sp>
    </p:spTree>
    <p:extLst>
      <p:ext uri="{BB962C8B-B14F-4D97-AF65-F5344CB8AC3E}">
        <p14:creationId xmlns:p14="http://schemas.microsoft.com/office/powerpoint/2010/main" val="431778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Diapositive de titre">
    <p:bg>
      <p:bgPr>
        <a:solidFill>
          <a:srgbClr val="E6F4FF"/>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DAFFA6F-E8DD-7F4A-A58C-8B84499C5881}"/>
              </a:ext>
            </a:extLst>
          </p:cNvPr>
          <p:cNvPicPr>
            <a:picLocks noChangeAspect="1"/>
          </p:cNvPicPr>
          <p:nvPr userDrawn="1"/>
        </p:nvPicPr>
        <p:blipFill rotWithShape="1">
          <a:blip r:embed="rId2"/>
          <a:srcRect l="12379" t="858" r="40970"/>
          <a:stretch/>
        </p:blipFill>
        <p:spPr>
          <a:xfrm>
            <a:off x="0" y="1"/>
            <a:ext cx="7559675" cy="10710598"/>
          </a:xfrm>
          <a:prstGeom prst="rect">
            <a:avLst/>
          </a:prstGeom>
        </p:spPr>
      </p:pic>
      <p:sp>
        <p:nvSpPr>
          <p:cNvPr id="4" name="Rectangle 3">
            <a:extLst>
              <a:ext uri="{FF2B5EF4-FFF2-40B4-BE49-F238E27FC236}">
                <a16:creationId xmlns:a16="http://schemas.microsoft.com/office/drawing/2014/main" id="{4237E45A-32DC-9849-A745-A867485D9E30}"/>
              </a:ext>
            </a:extLst>
          </p:cNvPr>
          <p:cNvSpPr/>
          <p:nvPr userDrawn="1"/>
        </p:nvSpPr>
        <p:spPr>
          <a:xfrm>
            <a:off x="719138" y="725488"/>
            <a:ext cx="6116637" cy="9232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5" name="Connecteur droit 14">
            <a:extLst>
              <a:ext uri="{FF2B5EF4-FFF2-40B4-BE49-F238E27FC236}">
                <a16:creationId xmlns:a16="http://schemas.microsoft.com/office/drawing/2014/main" id="{262F6EC3-98B2-9141-9400-7E9092EE81E2}"/>
              </a:ext>
            </a:extLst>
          </p:cNvPr>
          <p:cNvCxnSpPr>
            <a:cxnSpLocks/>
          </p:cNvCxnSpPr>
          <p:nvPr userDrawn="1"/>
        </p:nvCxnSpPr>
        <p:spPr>
          <a:xfrm>
            <a:off x="2453384" y="2844799"/>
            <a:ext cx="4987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D4175ACD-2D3D-C340-AB86-D53C3034925B}"/>
              </a:ext>
            </a:extLst>
          </p:cNvPr>
          <p:cNvCxnSpPr>
            <a:cxnSpLocks/>
          </p:cNvCxnSpPr>
          <p:nvPr userDrawn="1"/>
        </p:nvCxnSpPr>
        <p:spPr>
          <a:xfrm>
            <a:off x="4596220" y="2844799"/>
            <a:ext cx="4987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4A0F8FBF-AA0F-5A4D-9F28-865B1B77C4C3}"/>
              </a:ext>
            </a:extLst>
          </p:cNvPr>
          <p:cNvCxnSpPr>
            <a:cxnSpLocks/>
          </p:cNvCxnSpPr>
          <p:nvPr userDrawn="1"/>
        </p:nvCxnSpPr>
        <p:spPr>
          <a:xfrm>
            <a:off x="2453384" y="4405744"/>
            <a:ext cx="4987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603D3638-9A0F-904A-A6D2-2375B29E4BBF}"/>
              </a:ext>
            </a:extLst>
          </p:cNvPr>
          <p:cNvCxnSpPr>
            <a:cxnSpLocks/>
          </p:cNvCxnSpPr>
          <p:nvPr userDrawn="1"/>
        </p:nvCxnSpPr>
        <p:spPr>
          <a:xfrm>
            <a:off x="4596220" y="4405744"/>
            <a:ext cx="4987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3972A7C3-07DC-F84F-978B-E8606AE4DCCB}"/>
              </a:ext>
            </a:extLst>
          </p:cNvPr>
          <p:cNvCxnSpPr>
            <a:cxnSpLocks/>
          </p:cNvCxnSpPr>
          <p:nvPr userDrawn="1"/>
        </p:nvCxnSpPr>
        <p:spPr>
          <a:xfrm>
            <a:off x="2453384" y="5866779"/>
            <a:ext cx="4987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5CF1FAD2-DC93-AC43-BF77-B8A18CE26D0B}"/>
              </a:ext>
            </a:extLst>
          </p:cNvPr>
          <p:cNvCxnSpPr>
            <a:cxnSpLocks/>
          </p:cNvCxnSpPr>
          <p:nvPr userDrawn="1"/>
        </p:nvCxnSpPr>
        <p:spPr>
          <a:xfrm>
            <a:off x="4596220" y="5866779"/>
            <a:ext cx="4987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A81B1348-E04E-2E45-A99B-D1B43FA529BC}"/>
              </a:ext>
            </a:extLst>
          </p:cNvPr>
          <p:cNvCxnSpPr>
            <a:cxnSpLocks/>
          </p:cNvCxnSpPr>
          <p:nvPr userDrawn="1"/>
        </p:nvCxnSpPr>
        <p:spPr>
          <a:xfrm>
            <a:off x="2453384" y="7361043"/>
            <a:ext cx="4987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BC369F77-EE3D-C148-BCD3-B4B259007463}"/>
              </a:ext>
            </a:extLst>
          </p:cNvPr>
          <p:cNvCxnSpPr>
            <a:cxnSpLocks/>
          </p:cNvCxnSpPr>
          <p:nvPr userDrawn="1"/>
        </p:nvCxnSpPr>
        <p:spPr>
          <a:xfrm>
            <a:off x="4596220" y="7361043"/>
            <a:ext cx="49876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0762CE99-EDDE-3A45-82C7-ED30492C39AC}"/>
              </a:ext>
            </a:extLst>
          </p:cNvPr>
          <p:cNvSpPr/>
          <p:nvPr userDrawn="1"/>
        </p:nvSpPr>
        <p:spPr>
          <a:xfrm>
            <a:off x="6834433" y="4355185"/>
            <a:ext cx="725242" cy="20361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4" name="Titre 61">
            <a:extLst>
              <a:ext uri="{FF2B5EF4-FFF2-40B4-BE49-F238E27FC236}">
                <a16:creationId xmlns:a16="http://schemas.microsoft.com/office/drawing/2014/main" id="{2F5BC3D4-490F-AA44-8721-EAF1F0F6524A}"/>
              </a:ext>
            </a:extLst>
          </p:cNvPr>
          <p:cNvSpPr txBox="1">
            <a:spLocks/>
          </p:cNvSpPr>
          <p:nvPr userDrawn="1"/>
        </p:nvSpPr>
        <p:spPr>
          <a:xfrm rot="16200000">
            <a:off x="6178960" y="5010658"/>
            <a:ext cx="2036188" cy="725242"/>
          </a:xfrm>
          <a:prstGeom prst="rect">
            <a:avLst/>
          </a:prstGeom>
        </p:spPr>
        <p:txBody>
          <a:bodyPr vert="horz" lIns="0" tIns="0" rIns="0" bIns="0" rtlCol="0" anchor="ctr">
            <a:noAutofit/>
          </a:bodyPr>
          <a:lstStyle>
            <a:lvl1pPr algn="l" defTabSz="755934" rtl="0" eaLnBrk="1" latinLnBrk="0" hangingPunct="1">
              <a:lnSpc>
                <a:spcPct val="90000"/>
              </a:lnSpc>
              <a:spcBef>
                <a:spcPct val="0"/>
              </a:spcBef>
              <a:buNone/>
              <a:defRPr sz="3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fr-FR" sz="2000"/>
              <a:t>Sommaire</a:t>
            </a:r>
            <a:endParaRPr lang="fr-FR" sz="2000" dirty="0"/>
          </a:p>
        </p:txBody>
      </p:sp>
      <p:sp>
        <p:nvSpPr>
          <p:cNvPr id="28" name="Espace réservé du texte 24">
            <a:extLst>
              <a:ext uri="{FF2B5EF4-FFF2-40B4-BE49-F238E27FC236}">
                <a16:creationId xmlns:a16="http://schemas.microsoft.com/office/drawing/2014/main" id="{8EB6EF32-C24E-2443-A281-5FF33BE6B534}"/>
              </a:ext>
            </a:extLst>
          </p:cNvPr>
          <p:cNvSpPr>
            <a:spLocks noGrp="1"/>
          </p:cNvSpPr>
          <p:nvPr>
            <p:ph type="body" sz="quarter" idx="10" hasCustomPrompt="1"/>
          </p:nvPr>
        </p:nvSpPr>
        <p:spPr>
          <a:xfrm>
            <a:off x="1774825" y="2406984"/>
            <a:ext cx="1855788" cy="218891"/>
          </a:xfrm>
        </p:spPr>
        <p:txBody>
          <a:bodyPr/>
          <a:lstStyle>
            <a:lvl1pPr algn="ctr">
              <a:defRPr sz="1400"/>
            </a:lvl1pPr>
            <a:lvl2pPr>
              <a:defRPr sz="1400"/>
            </a:lvl2pPr>
            <a:lvl3pPr>
              <a:defRPr sz="1400"/>
            </a:lvl3pPr>
            <a:lvl4pPr>
              <a:defRPr sz="1400"/>
            </a:lvl4pPr>
            <a:lvl5pPr>
              <a:defRPr sz="1400"/>
            </a:lvl5pPr>
          </a:lstStyle>
          <a:p>
            <a:pPr lvl="0"/>
            <a:r>
              <a:rPr lang="fr-FR" dirty="0" err="1"/>
              <a:t>Lorem</a:t>
            </a:r>
            <a:r>
              <a:rPr lang="fr-FR" dirty="0"/>
              <a:t> </a:t>
            </a:r>
            <a:r>
              <a:rPr lang="fr-FR" dirty="0" err="1"/>
              <a:t>ipsum</a:t>
            </a:r>
            <a:endParaRPr lang="fr-FR" dirty="0"/>
          </a:p>
        </p:txBody>
      </p:sp>
      <p:sp>
        <p:nvSpPr>
          <p:cNvPr id="29" name="Espace réservé du texte 24">
            <a:extLst>
              <a:ext uri="{FF2B5EF4-FFF2-40B4-BE49-F238E27FC236}">
                <a16:creationId xmlns:a16="http://schemas.microsoft.com/office/drawing/2014/main" id="{8BE8A1DA-F346-B346-8DF1-94C0CAAE58DB}"/>
              </a:ext>
            </a:extLst>
          </p:cNvPr>
          <p:cNvSpPr>
            <a:spLocks noGrp="1"/>
          </p:cNvSpPr>
          <p:nvPr>
            <p:ph type="body" sz="quarter" idx="11" hasCustomPrompt="1"/>
          </p:nvPr>
        </p:nvSpPr>
        <p:spPr>
          <a:xfrm>
            <a:off x="3908425" y="2406984"/>
            <a:ext cx="1855788" cy="218891"/>
          </a:xfrm>
        </p:spPr>
        <p:txBody>
          <a:bodyPr/>
          <a:lstStyle>
            <a:lvl1pPr algn="ctr">
              <a:defRPr sz="1400"/>
            </a:lvl1pPr>
            <a:lvl2pPr>
              <a:defRPr sz="1400"/>
            </a:lvl2pPr>
            <a:lvl3pPr>
              <a:defRPr sz="1400"/>
            </a:lvl3pPr>
            <a:lvl4pPr>
              <a:defRPr sz="1400"/>
            </a:lvl4pPr>
            <a:lvl5pPr>
              <a:defRPr sz="1400"/>
            </a:lvl5pPr>
          </a:lstStyle>
          <a:p>
            <a:pPr lvl="0"/>
            <a:r>
              <a:rPr lang="fr-FR" dirty="0" err="1"/>
              <a:t>Lorem</a:t>
            </a:r>
            <a:r>
              <a:rPr lang="fr-FR" dirty="0"/>
              <a:t> </a:t>
            </a:r>
            <a:r>
              <a:rPr lang="fr-FR" dirty="0" err="1"/>
              <a:t>ipsum</a:t>
            </a:r>
            <a:endParaRPr lang="fr-FR" dirty="0"/>
          </a:p>
        </p:txBody>
      </p:sp>
      <p:sp>
        <p:nvSpPr>
          <p:cNvPr id="32" name="Espace réservé du texte 24">
            <a:extLst>
              <a:ext uri="{FF2B5EF4-FFF2-40B4-BE49-F238E27FC236}">
                <a16:creationId xmlns:a16="http://schemas.microsoft.com/office/drawing/2014/main" id="{721FEC32-3B31-4B4B-966E-34F1BB56276B}"/>
              </a:ext>
            </a:extLst>
          </p:cNvPr>
          <p:cNvSpPr>
            <a:spLocks noGrp="1"/>
          </p:cNvSpPr>
          <p:nvPr>
            <p:ph type="body" sz="quarter" idx="12" hasCustomPrompt="1"/>
          </p:nvPr>
        </p:nvSpPr>
        <p:spPr>
          <a:xfrm>
            <a:off x="1774825" y="3859266"/>
            <a:ext cx="1855788" cy="218891"/>
          </a:xfrm>
        </p:spPr>
        <p:txBody>
          <a:bodyPr/>
          <a:lstStyle>
            <a:lvl1pPr algn="ctr">
              <a:defRPr sz="1400"/>
            </a:lvl1pPr>
            <a:lvl2pPr>
              <a:defRPr sz="1400"/>
            </a:lvl2pPr>
            <a:lvl3pPr>
              <a:defRPr sz="1400"/>
            </a:lvl3pPr>
            <a:lvl4pPr>
              <a:defRPr sz="1400"/>
            </a:lvl4pPr>
            <a:lvl5pPr>
              <a:defRPr sz="1400"/>
            </a:lvl5pPr>
          </a:lstStyle>
          <a:p>
            <a:pPr lvl="0"/>
            <a:r>
              <a:rPr lang="fr-FR" dirty="0" err="1"/>
              <a:t>Lorem</a:t>
            </a:r>
            <a:r>
              <a:rPr lang="fr-FR" dirty="0"/>
              <a:t> </a:t>
            </a:r>
            <a:r>
              <a:rPr lang="fr-FR" dirty="0" err="1"/>
              <a:t>ipsum</a:t>
            </a:r>
            <a:endParaRPr lang="fr-FR" dirty="0"/>
          </a:p>
        </p:txBody>
      </p:sp>
      <p:sp>
        <p:nvSpPr>
          <p:cNvPr id="33" name="Espace réservé du texte 24">
            <a:extLst>
              <a:ext uri="{FF2B5EF4-FFF2-40B4-BE49-F238E27FC236}">
                <a16:creationId xmlns:a16="http://schemas.microsoft.com/office/drawing/2014/main" id="{8CAAC942-FA8A-DA47-958C-60DE47CD0E1F}"/>
              </a:ext>
            </a:extLst>
          </p:cNvPr>
          <p:cNvSpPr>
            <a:spLocks noGrp="1"/>
          </p:cNvSpPr>
          <p:nvPr>
            <p:ph type="body" sz="quarter" idx="13" hasCustomPrompt="1"/>
          </p:nvPr>
        </p:nvSpPr>
        <p:spPr>
          <a:xfrm>
            <a:off x="3908425" y="3859266"/>
            <a:ext cx="1855788" cy="218891"/>
          </a:xfrm>
        </p:spPr>
        <p:txBody>
          <a:bodyPr/>
          <a:lstStyle>
            <a:lvl1pPr algn="ctr">
              <a:defRPr sz="1400"/>
            </a:lvl1pPr>
            <a:lvl2pPr>
              <a:defRPr sz="1400"/>
            </a:lvl2pPr>
            <a:lvl3pPr>
              <a:defRPr sz="1400"/>
            </a:lvl3pPr>
            <a:lvl4pPr>
              <a:defRPr sz="1400"/>
            </a:lvl4pPr>
            <a:lvl5pPr>
              <a:defRPr sz="1400"/>
            </a:lvl5pPr>
          </a:lstStyle>
          <a:p>
            <a:pPr lvl="0"/>
            <a:r>
              <a:rPr lang="fr-FR" dirty="0" err="1"/>
              <a:t>Lorem</a:t>
            </a:r>
            <a:r>
              <a:rPr lang="fr-FR" dirty="0"/>
              <a:t> </a:t>
            </a:r>
            <a:r>
              <a:rPr lang="fr-FR" dirty="0" err="1"/>
              <a:t>ipsum</a:t>
            </a:r>
            <a:endParaRPr lang="fr-FR" dirty="0"/>
          </a:p>
        </p:txBody>
      </p:sp>
      <p:sp>
        <p:nvSpPr>
          <p:cNvPr id="37" name="Espace réservé du texte 24">
            <a:extLst>
              <a:ext uri="{FF2B5EF4-FFF2-40B4-BE49-F238E27FC236}">
                <a16:creationId xmlns:a16="http://schemas.microsoft.com/office/drawing/2014/main" id="{CDE5567A-C5F9-8149-973E-6031DE6A974F}"/>
              </a:ext>
            </a:extLst>
          </p:cNvPr>
          <p:cNvSpPr>
            <a:spLocks noGrp="1"/>
          </p:cNvSpPr>
          <p:nvPr>
            <p:ph type="body" sz="quarter" idx="14" hasCustomPrompt="1"/>
          </p:nvPr>
        </p:nvSpPr>
        <p:spPr>
          <a:xfrm>
            <a:off x="1774825" y="5374301"/>
            <a:ext cx="1855788" cy="218891"/>
          </a:xfrm>
        </p:spPr>
        <p:txBody>
          <a:bodyPr/>
          <a:lstStyle>
            <a:lvl1pPr algn="ctr">
              <a:defRPr sz="1400"/>
            </a:lvl1pPr>
            <a:lvl2pPr>
              <a:defRPr sz="1400"/>
            </a:lvl2pPr>
            <a:lvl3pPr>
              <a:defRPr sz="1400"/>
            </a:lvl3pPr>
            <a:lvl4pPr>
              <a:defRPr sz="1400"/>
            </a:lvl4pPr>
            <a:lvl5pPr>
              <a:defRPr sz="1400"/>
            </a:lvl5pPr>
          </a:lstStyle>
          <a:p>
            <a:pPr lvl="0"/>
            <a:r>
              <a:rPr lang="fr-FR" dirty="0" err="1"/>
              <a:t>Lorem</a:t>
            </a:r>
            <a:r>
              <a:rPr lang="fr-FR" dirty="0"/>
              <a:t> </a:t>
            </a:r>
            <a:r>
              <a:rPr lang="fr-FR" dirty="0" err="1"/>
              <a:t>ipsum</a:t>
            </a:r>
            <a:endParaRPr lang="fr-FR" dirty="0"/>
          </a:p>
        </p:txBody>
      </p:sp>
      <p:sp>
        <p:nvSpPr>
          <p:cNvPr id="38" name="Espace réservé du texte 24">
            <a:extLst>
              <a:ext uri="{FF2B5EF4-FFF2-40B4-BE49-F238E27FC236}">
                <a16:creationId xmlns:a16="http://schemas.microsoft.com/office/drawing/2014/main" id="{8A697544-8F9B-094A-98E8-05FA6B13BF0A}"/>
              </a:ext>
            </a:extLst>
          </p:cNvPr>
          <p:cNvSpPr>
            <a:spLocks noGrp="1"/>
          </p:cNvSpPr>
          <p:nvPr>
            <p:ph type="body" sz="quarter" idx="15" hasCustomPrompt="1"/>
          </p:nvPr>
        </p:nvSpPr>
        <p:spPr>
          <a:xfrm>
            <a:off x="3908425" y="5374301"/>
            <a:ext cx="1855788" cy="218891"/>
          </a:xfrm>
        </p:spPr>
        <p:txBody>
          <a:bodyPr/>
          <a:lstStyle>
            <a:lvl1pPr algn="ctr">
              <a:defRPr sz="1400"/>
            </a:lvl1pPr>
            <a:lvl2pPr>
              <a:defRPr sz="1400"/>
            </a:lvl2pPr>
            <a:lvl3pPr>
              <a:defRPr sz="1400"/>
            </a:lvl3pPr>
            <a:lvl4pPr>
              <a:defRPr sz="1400"/>
            </a:lvl4pPr>
            <a:lvl5pPr>
              <a:defRPr sz="1400"/>
            </a:lvl5pPr>
          </a:lstStyle>
          <a:p>
            <a:pPr lvl="0"/>
            <a:r>
              <a:rPr lang="fr-FR" dirty="0" err="1"/>
              <a:t>Lorem</a:t>
            </a:r>
            <a:r>
              <a:rPr lang="fr-FR" dirty="0"/>
              <a:t> </a:t>
            </a:r>
            <a:r>
              <a:rPr lang="fr-FR" dirty="0" err="1"/>
              <a:t>ipsum</a:t>
            </a:r>
            <a:endParaRPr lang="fr-FR" dirty="0"/>
          </a:p>
        </p:txBody>
      </p:sp>
      <p:sp>
        <p:nvSpPr>
          <p:cNvPr id="41" name="Espace réservé du texte 24">
            <a:extLst>
              <a:ext uri="{FF2B5EF4-FFF2-40B4-BE49-F238E27FC236}">
                <a16:creationId xmlns:a16="http://schemas.microsoft.com/office/drawing/2014/main" id="{8D5E2C5B-4BD0-994D-AF27-A13F7CB06ECF}"/>
              </a:ext>
            </a:extLst>
          </p:cNvPr>
          <p:cNvSpPr>
            <a:spLocks noGrp="1"/>
          </p:cNvSpPr>
          <p:nvPr>
            <p:ph type="body" sz="quarter" idx="16" hasCustomPrompt="1"/>
          </p:nvPr>
        </p:nvSpPr>
        <p:spPr>
          <a:xfrm>
            <a:off x="1774825" y="6835548"/>
            <a:ext cx="1855788" cy="218891"/>
          </a:xfrm>
        </p:spPr>
        <p:txBody>
          <a:bodyPr/>
          <a:lstStyle>
            <a:lvl1pPr algn="ctr">
              <a:defRPr sz="1400"/>
            </a:lvl1pPr>
            <a:lvl2pPr>
              <a:defRPr sz="1400"/>
            </a:lvl2pPr>
            <a:lvl3pPr>
              <a:defRPr sz="1400"/>
            </a:lvl3pPr>
            <a:lvl4pPr>
              <a:defRPr sz="1400"/>
            </a:lvl4pPr>
            <a:lvl5pPr>
              <a:defRPr sz="1400"/>
            </a:lvl5pPr>
          </a:lstStyle>
          <a:p>
            <a:pPr lvl="0"/>
            <a:r>
              <a:rPr lang="fr-FR" dirty="0" err="1"/>
              <a:t>Lorem</a:t>
            </a:r>
            <a:r>
              <a:rPr lang="fr-FR" dirty="0"/>
              <a:t> </a:t>
            </a:r>
            <a:r>
              <a:rPr lang="fr-FR" dirty="0" err="1"/>
              <a:t>ipsum</a:t>
            </a:r>
            <a:endParaRPr lang="fr-FR" dirty="0"/>
          </a:p>
        </p:txBody>
      </p:sp>
      <p:sp>
        <p:nvSpPr>
          <p:cNvPr id="42" name="Espace réservé du texte 24">
            <a:extLst>
              <a:ext uri="{FF2B5EF4-FFF2-40B4-BE49-F238E27FC236}">
                <a16:creationId xmlns:a16="http://schemas.microsoft.com/office/drawing/2014/main" id="{95BA227A-1B7C-224A-A15A-2BDA01D5CE1D}"/>
              </a:ext>
            </a:extLst>
          </p:cNvPr>
          <p:cNvSpPr>
            <a:spLocks noGrp="1"/>
          </p:cNvSpPr>
          <p:nvPr>
            <p:ph type="body" sz="quarter" idx="17" hasCustomPrompt="1"/>
          </p:nvPr>
        </p:nvSpPr>
        <p:spPr>
          <a:xfrm>
            <a:off x="3908425" y="6835548"/>
            <a:ext cx="1855788" cy="218891"/>
          </a:xfrm>
        </p:spPr>
        <p:txBody>
          <a:bodyPr/>
          <a:lstStyle>
            <a:lvl1pPr algn="ctr">
              <a:defRPr sz="1400"/>
            </a:lvl1pPr>
            <a:lvl2pPr>
              <a:defRPr sz="1400"/>
            </a:lvl2pPr>
            <a:lvl3pPr>
              <a:defRPr sz="1400"/>
            </a:lvl3pPr>
            <a:lvl4pPr>
              <a:defRPr sz="1400"/>
            </a:lvl4pPr>
            <a:lvl5pPr>
              <a:defRPr sz="1400"/>
            </a:lvl5pPr>
          </a:lstStyle>
          <a:p>
            <a:pPr lvl="0"/>
            <a:r>
              <a:rPr lang="fr-FR" dirty="0" err="1"/>
              <a:t>Lorem</a:t>
            </a:r>
            <a:r>
              <a:rPr lang="fr-FR" dirty="0"/>
              <a:t> </a:t>
            </a:r>
            <a:r>
              <a:rPr lang="fr-FR" dirty="0" err="1"/>
              <a:t>ipsum</a:t>
            </a:r>
            <a:endParaRPr lang="fr-FR" dirty="0"/>
          </a:p>
        </p:txBody>
      </p:sp>
      <p:sp>
        <p:nvSpPr>
          <p:cNvPr id="45" name="Espace réservé du texte 24">
            <a:extLst>
              <a:ext uri="{FF2B5EF4-FFF2-40B4-BE49-F238E27FC236}">
                <a16:creationId xmlns:a16="http://schemas.microsoft.com/office/drawing/2014/main" id="{E91C5364-58FE-B843-88EF-9897FA2C0991}"/>
              </a:ext>
            </a:extLst>
          </p:cNvPr>
          <p:cNvSpPr>
            <a:spLocks noGrp="1"/>
          </p:cNvSpPr>
          <p:nvPr>
            <p:ph type="body" sz="quarter" idx="18" hasCustomPrompt="1"/>
          </p:nvPr>
        </p:nvSpPr>
        <p:spPr>
          <a:xfrm>
            <a:off x="1774825" y="8296795"/>
            <a:ext cx="1855788" cy="218891"/>
          </a:xfrm>
        </p:spPr>
        <p:txBody>
          <a:bodyPr/>
          <a:lstStyle>
            <a:lvl1pPr algn="ctr">
              <a:defRPr sz="1400"/>
            </a:lvl1pPr>
            <a:lvl2pPr>
              <a:defRPr sz="1400"/>
            </a:lvl2pPr>
            <a:lvl3pPr>
              <a:defRPr sz="1400"/>
            </a:lvl3pPr>
            <a:lvl4pPr>
              <a:defRPr sz="1400"/>
            </a:lvl4pPr>
            <a:lvl5pPr>
              <a:defRPr sz="1400"/>
            </a:lvl5pPr>
          </a:lstStyle>
          <a:p>
            <a:pPr lvl="0"/>
            <a:r>
              <a:rPr lang="fr-FR" dirty="0" err="1"/>
              <a:t>Lorem</a:t>
            </a:r>
            <a:r>
              <a:rPr lang="fr-FR" dirty="0"/>
              <a:t> </a:t>
            </a:r>
            <a:r>
              <a:rPr lang="fr-FR" dirty="0" err="1"/>
              <a:t>ipsum</a:t>
            </a:r>
            <a:endParaRPr lang="fr-FR" dirty="0"/>
          </a:p>
        </p:txBody>
      </p:sp>
      <p:sp>
        <p:nvSpPr>
          <p:cNvPr id="46" name="Espace réservé du texte 24">
            <a:extLst>
              <a:ext uri="{FF2B5EF4-FFF2-40B4-BE49-F238E27FC236}">
                <a16:creationId xmlns:a16="http://schemas.microsoft.com/office/drawing/2014/main" id="{FA6B0E94-BF74-7645-8DA3-68AD6353B130}"/>
              </a:ext>
            </a:extLst>
          </p:cNvPr>
          <p:cNvSpPr>
            <a:spLocks noGrp="1"/>
          </p:cNvSpPr>
          <p:nvPr>
            <p:ph type="body" sz="quarter" idx="19" hasCustomPrompt="1"/>
          </p:nvPr>
        </p:nvSpPr>
        <p:spPr>
          <a:xfrm>
            <a:off x="3908425" y="8296795"/>
            <a:ext cx="1855788" cy="218891"/>
          </a:xfrm>
        </p:spPr>
        <p:txBody>
          <a:bodyPr/>
          <a:lstStyle>
            <a:lvl1pPr algn="ctr">
              <a:defRPr sz="1400"/>
            </a:lvl1pPr>
            <a:lvl2pPr>
              <a:defRPr sz="1400"/>
            </a:lvl2pPr>
            <a:lvl3pPr>
              <a:defRPr sz="1400"/>
            </a:lvl3pPr>
            <a:lvl4pPr>
              <a:defRPr sz="1400"/>
            </a:lvl4pPr>
            <a:lvl5pPr>
              <a:defRPr sz="1400"/>
            </a:lvl5pPr>
          </a:lstStyle>
          <a:p>
            <a:pPr lvl="0"/>
            <a:r>
              <a:rPr lang="fr-FR" dirty="0" err="1"/>
              <a:t>Lorem</a:t>
            </a:r>
            <a:r>
              <a:rPr lang="fr-FR" dirty="0"/>
              <a:t> </a:t>
            </a:r>
            <a:r>
              <a:rPr lang="fr-FR" dirty="0" err="1"/>
              <a:t>ipsum</a:t>
            </a:r>
            <a:endParaRPr lang="fr-FR" dirty="0"/>
          </a:p>
        </p:txBody>
      </p:sp>
      <p:sp>
        <p:nvSpPr>
          <p:cNvPr id="48" name="Espace réservé du texte 46">
            <a:extLst>
              <a:ext uri="{FF2B5EF4-FFF2-40B4-BE49-F238E27FC236}">
                <a16:creationId xmlns:a16="http://schemas.microsoft.com/office/drawing/2014/main" id="{191C99F1-9996-F44E-8F87-CC7F09223EBF}"/>
              </a:ext>
            </a:extLst>
          </p:cNvPr>
          <p:cNvSpPr>
            <a:spLocks noGrp="1"/>
          </p:cNvSpPr>
          <p:nvPr>
            <p:ph type="body" sz="quarter" idx="20" hasCustomPrompt="1"/>
          </p:nvPr>
        </p:nvSpPr>
        <p:spPr>
          <a:xfrm>
            <a:off x="2312988" y="1926161"/>
            <a:ext cx="798512" cy="493712"/>
          </a:xfrm>
        </p:spPr>
        <p:txBody>
          <a:bodyPr anchor="ctr"/>
          <a:lstStyle>
            <a:lvl1pPr algn="ctr">
              <a:defRPr sz="3500"/>
            </a:lvl1pPr>
          </a:lstStyle>
          <a:p>
            <a:pPr lvl="0"/>
            <a:r>
              <a:rPr lang="fr-FR" dirty="0"/>
              <a:t>01</a:t>
            </a:r>
          </a:p>
        </p:txBody>
      </p:sp>
      <p:sp>
        <p:nvSpPr>
          <p:cNvPr id="50" name="Espace réservé du texte 46">
            <a:extLst>
              <a:ext uri="{FF2B5EF4-FFF2-40B4-BE49-F238E27FC236}">
                <a16:creationId xmlns:a16="http://schemas.microsoft.com/office/drawing/2014/main" id="{2001A4BB-2258-8844-B9FC-52F3929AA36C}"/>
              </a:ext>
            </a:extLst>
          </p:cNvPr>
          <p:cNvSpPr>
            <a:spLocks noGrp="1"/>
          </p:cNvSpPr>
          <p:nvPr>
            <p:ph type="body" sz="quarter" idx="21" hasCustomPrompt="1"/>
          </p:nvPr>
        </p:nvSpPr>
        <p:spPr>
          <a:xfrm>
            <a:off x="4428659" y="1926161"/>
            <a:ext cx="798512" cy="493712"/>
          </a:xfrm>
        </p:spPr>
        <p:txBody>
          <a:bodyPr anchor="ctr"/>
          <a:lstStyle>
            <a:lvl1pPr algn="ctr">
              <a:defRPr sz="3500"/>
            </a:lvl1pPr>
          </a:lstStyle>
          <a:p>
            <a:pPr lvl="0"/>
            <a:r>
              <a:rPr lang="fr-FR" dirty="0"/>
              <a:t>02</a:t>
            </a:r>
          </a:p>
        </p:txBody>
      </p:sp>
      <p:sp>
        <p:nvSpPr>
          <p:cNvPr id="53" name="Espace réservé du texte 46">
            <a:extLst>
              <a:ext uri="{FF2B5EF4-FFF2-40B4-BE49-F238E27FC236}">
                <a16:creationId xmlns:a16="http://schemas.microsoft.com/office/drawing/2014/main" id="{BECCFFFC-B25B-4441-95B6-5A78111BB532}"/>
              </a:ext>
            </a:extLst>
          </p:cNvPr>
          <p:cNvSpPr>
            <a:spLocks noGrp="1"/>
          </p:cNvSpPr>
          <p:nvPr>
            <p:ph type="body" sz="quarter" idx="22" hasCustomPrompt="1"/>
          </p:nvPr>
        </p:nvSpPr>
        <p:spPr>
          <a:xfrm>
            <a:off x="2312988" y="3396373"/>
            <a:ext cx="798512" cy="493712"/>
          </a:xfrm>
        </p:spPr>
        <p:txBody>
          <a:bodyPr anchor="ctr"/>
          <a:lstStyle>
            <a:lvl1pPr algn="ctr">
              <a:defRPr sz="3500"/>
            </a:lvl1pPr>
          </a:lstStyle>
          <a:p>
            <a:pPr lvl="0"/>
            <a:r>
              <a:rPr lang="fr-FR" dirty="0"/>
              <a:t>03</a:t>
            </a:r>
          </a:p>
        </p:txBody>
      </p:sp>
      <p:sp>
        <p:nvSpPr>
          <p:cNvPr id="54" name="Espace réservé du texte 46">
            <a:extLst>
              <a:ext uri="{FF2B5EF4-FFF2-40B4-BE49-F238E27FC236}">
                <a16:creationId xmlns:a16="http://schemas.microsoft.com/office/drawing/2014/main" id="{60452B0F-849C-4748-8295-5A536588C41E}"/>
              </a:ext>
            </a:extLst>
          </p:cNvPr>
          <p:cNvSpPr>
            <a:spLocks noGrp="1"/>
          </p:cNvSpPr>
          <p:nvPr>
            <p:ph type="body" sz="quarter" idx="23" hasCustomPrompt="1"/>
          </p:nvPr>
        </p:nvSpPr>
        <p:spPr>
          <a:xfrm>
            <a:off x="4428659" y="3396373"/>
            <a:ext cx="798512" cy="493712"/>
          </a:xfrm>
        </p:spPr>
        <p:txBody>
          <a:bodyPr anchor="ctr"/>
          <a:lstStyle>
            <a:lvl1pPr algn="ctr">
              <a:defRPr sz="3500"/>
            </a:lvl1pPr>
          </a:lstStyle>
          <a:p>
            <a:pPr lvl="0"/>
            <a:r>
              <a:rPr lang="fr-FR" dirty="0"/>
              <a:t>04</a:t>
            </a:r>
          </a:p>
        </p:txBody>
      </p:sp>
      <p:sp>
        <p:nvSpPr>
          <p:cNvPr id="57" name="Espace réservé du texte 46">
            <a:extLst>
              <a:ext uri="{FF2B5EF4-FFF2-40B4-BE49-F238E27FC236}">
                <a16:creationId xmlns:a16="http://schemas.microsoft.com/office/drawing/2014/main" id="{443B1164-91C4-FF4A-8B2F-77783F73C01A}"/>
              </a:ext>
            </a:extLst>
          </p:cNvPr>
          <p:cNvSpPr>
            <a:spLocks noGrp="1"/>
          </p:cNvSpPr>
          <p:nvPr>
            <p:ph type="body" sz="quarter" idx="24" hasCustomPrompt="1"/>
          </p:nvPr>
        </p:nvSpPr>
        <p:spPr>
          <a:xfrm>
            <a:off x="2312988" y="4884514"/>
            <a:ext cx="798512" cy="493712"/>
          </a:xfrm>
        </p:spPr>
        <p:txBody>
          <a:bodyPr anchor="ctr"/>
          <a:lstStyle>
            <a:lvl1pPr algn="ctr">
              <a:defRPr sz="3500"/>
            </a:lvl1pPr>
          </a:lstStyle>
          <a:p>
            <a:pPr lvl="0"/>
            <a:r>
              <a:rPr lang="fr-FR" dirty="0"/>
              <a:t>05</a:t>
            </a:r>
          </a:p>
        </p:txBody>
      </p:sp>
      <p:sp>
        <p:nvSpPr>
          <p:cNvPr id="58" name="Espace réservé du texte 46">
            <a:extLst>
              <a:ext uri="{FF2B5EF4-FFF2-40B4-BE49-F238E27FC236}">
                <a16:creationId xmlns:a16="http://schemas.microsoft.com/office/drawing/2014/main" id="{BA67F514-7747-AC4A-9761-0AAD12FDC9A6}"/>
              </a:ext>
            </a:extLst>
          </p:cNvPr>
          <p:cNvSpPr>
            <a:spLocks noGrp="1"/>
          </p:cNvSpPr>
          <p:nvPr>
            <p:ph type="body" sz="quarter" idx="25" hasCustomPrompt="1"/>
          </p:nvPr>
        </p:nvSpPr>
        <p:spPr>
          <a:xfrm>
            <a:off x="4428659" y="4884514"/>
            <a:ext cx="798512" cy="493712"/>
          </a:xfrm>
        </p:spPr>
        <p:txBody>
          <a:bodyPr anchor="ctr"/>
          <a:lstStyle>
            <a:lvl1pPr algn="ctr">
              <a:defRPr sz="3500"/>
            </a:lvl1pPr>
          </a:lstStyle>
          <a:p>
            <a:pPr lvl="0"/>
            <a:r>
              <a:rPr lang="fr-FR" dirty="0"/>
              <a:t>06</a:t>
            </a:r>
          </a:p>
        </p:txBody>
      </p:sp>
      <p:sp>
        <p:nvSpPr>
          <p:cNvPr id="62" name="Espace réservé du texte 46">
            <a:extLst>
              <a:ext uri="{FF2B5EF4-FFF2-40B4-BE49-F238E27FC236}">
                <a16:creationId xmlns:a16="http://schemas.microsoft.com/office/drawing/2014/main" id="{DB88AF24-B448-B54B-B9BB-F8775A98F29A}"/>
              </a:ext>
            </a:extLst>
          </p:cNvPr>
          <p:cNvSpPr>
            <a:spLocks noGrp="1"/>
          </p:cNvSpPr>
          <p:nvPr>
            <p:ph type="body" sz="quarter" idx="26" hasCustomPrompt="1"/>
          </p:nvPr>
        </p:nvSpPr>
        <p:spPr>
          <a:xfrm>
            <a:off x="2312988" y="6363690"/>
            <a:ext cx="798512" cy="493712"/>
          </a:xfrm>
        </p:spPr>
        <p:txBody>
          <a:bodyPr anchor="ctr"/>
          <a:lstStyle>
            <a:lvl1pPr algn="ctr">
              <a:defRPr sz="3500"/>
            </a:lvl1pPr>
          </a:lstStyle>
          <a:p>
            <a:pPr lvl="0"/>
            <a:r>
              <a:rPr lang="fr-FR" dirty="0"/>
              <a:t>07</a:t>
            </a:r>
          </a:p>
        </p:txBody>
      </p:sp>
      <p:sp>
        <p:nvSpPr>
          <p:cNvPr id="63" name="Espace réservé du texte 46">
            <a:extLst>
              <a:ext uri="{FF2B5EF4-FFF2-40B4-BE49-F238E27FC236}">
                <a16:creationId xmlns:a16="http://schemas.microsoft.com/office/drawing/2014/main" id="{FC8E3471-D737-1D4D-82F3-CE4D0B7A9799}"/>
              </a:ext>
            </a:extLst>
          </p:cNvPr>
          <p:cNvSpPr>
            <a:spLocks noGrp="1"/>
          </p:cNvSpPr>
          <p:nvPr>
            <p:ph type="body" sz="quarter" idx="27" hasCustomPrompt="1"/>
          </p:nvPr>
        </p:nvSpPr>
        <p:spPr>
          <a:xfrm>
            <a:off x="4428659" y="6363690"/>
            <a:ext cx="798512" cy="493712"/>
          </a:xfrm>
        </p:spPr>
        <p:txBody>
          <a:bodyPr anchor="ctr"/>
          <a:lstStyle>
            <a:lvl1pPr algn="ctr">
              <a:defRPr sz="3500"/>
            </a:lvl1pPr>
          </a:lstStyle>
          <a:p>
            <a:pPr lvl="0"/>
            <a:r>
              <a:rPr lang="fr-FR" dirty="0"/>
              <a:t>08</a:t>
            </a:r>
          </a:p>
        </p:txBody>
      </p:sp>
      <p:sp>
        <p:nvSpPr>
          <p:cNvPr id="66" name="Espace réservé du texte 46">
            <a:extLst>
              <a:ext uri="{FF2B5EF4-FFF2-40B4-BE49-F238E27FC236}">
                <a16:creationId xmlns:a16="http://schemas.microsoft.com/office/drawing/2014/main" id="{294CF2BC-E021-9D4A-BC20-E2D9D8AB1419}"/>
              </a:ext>
            </a:extLst>
          </p:cNvPr>
          <p:cNvSpPr>
            <a:spLocks noGrp="1"/>
          </p:cNvSpPr>
          <p:nvPr>
            <p:ph type="body" sz="quarter" idx="28" hasCustomPrompt="1"/>
          </p:nvPr>
        </p:nvSpPr>
        <p:spPr>
          <a:xfrm>
            <a:off x="2312988" y="7842866"/>
            <a:ext cx="798512" cy="493712"/>
          </a:xfrm>
        </p:spPr>
        <p:txBody>
          <a:bodyPr anchor="ctr"/>
          <a:lstStyle>
            <a:lvl1pPr algn="ctr">
              <a:defRPr sz="3500"/>
            </a:lvl1pPr>
          </a:lstStyle>
          <a:p>
            <a:pPr lvl="0"/>
            <a:r>
              <a:rPr lang="fr-FR" dirty="0"/>
              <a:t>09</a:t>
            </a:r>
          </a:p>
        </p:txBody>
      </p:sp>
      <p:sp>
        <p:nvSpPr>
          <p:cNvPr id="67" name="Espace réservé du texte 46">
            <a:extLst>
              <a:ext uri="{FF2B5EF4-FFF2-40B4-BE49-F238E27FC236}">
                <a16:creationId xmlns:a16="http://schemas.microsoft.com/office/drawing/2014/main" id="{43B443CE-1791-FB4B-8D11-D31114FA9D66}"/>
              </a:ext>
            </a:extLst>
          </p:cNvPr>
          <p:cNvSpPr>
            <a:spLocks noGrp="1"/>
          </p:cNvSpPr>
          <p:nvPr>
            <p:ph type="body" sz="quarter" idx="29" hasCustomPrompt="1"/>
          </p:nvPr>
        </p:nvSpPr>
        <p:spPr>
          <a:xfrm>
            <a:off x="4428659" y="7842866"/>
            <a:ext cx="798512" cy="493712"/>
          </a:xfrm>
        </p:spPr>
        <p:txBody>
          <a:bodyPr anchor="ctr"/>
          <a:lstStyle>
            <a:lvl1pPr algn="ctr">
              <a:defRPr sz="3500"/>
            </a:lvl1pPr>
          </a:lstStyle>
          <a:p>
            <a:pPr lvl="0"/>
            <a:r>
              <a:rPr lang="fr-FR" dirty="0"/>
              <a:t>10</a:t>
            </a:r>
          </a:p>
        </p:txBody>
      </p:sp>
    </p:spTree>
    <p:extLst>
      <p:ext uri="{BB962C8B-B14F-4D97-AF65-F5344CB8AC3E}">
        <p14:creationId xmlns:p14="http://schemas.microsoft.com/office/powerpoint/2010/main" val="213497400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Disposition personnalisé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F9EC7D6-1E32-A343-8F3E-D510F9D9959B}"/>
              </a:ext>
            </a:extLst>
          </p:cNvPr>
          <p:cNvSpPr/>
          <p:nvPr userDrawn="1"/>
        </p:nvSpPr>
        <p:spPr>
          <a:xfrm>
            <a:off x="-2" y="4364609"/>
            <a:ext cx="6835777" cy="63459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807CA46-C854-C549-AF18-08EC8659756A}"/>
              </a:ext>
            </a:extLst>
          </p:cNvPr>
          <p:cNvSpPr>
            <a:spLocks noGrp="1"/>
          </p:cNvSpPr>
          <p:nvPr>
            <p:ph type="title"/>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2CB71FFA-D971-324F-A7FC-B4048F09526A}"/>
              </a:ext>
            </a:extLst>
          </p:cNvPr>
          <p:cNvSpPr>
            <a:spLocks noGrp="1"/>
          </p:cNvSpPr>
          <p:nvPr>
            <p:ph type="sldNum" sz="quarter" idx="12"/>
          </p:nvPr>
        </p:nvSpPr>
        <p:spPr/>
        <p:txBody>
          <a:bodyPr/>
          <a:lstStyle/>
          <a:p>
            <a:fld id="{B0A45FDD-FB76-7649-871A-E73768749AC8}" type="slidenum">
              <a:rPr lang="en-GB" smtClean="0"/>
              <a:t>‹N°›</a:t>
            </a:fld>
            <a:endParaRPr lang="en-GB" dirty="0"/>
          </a:p>
        </p:txBody>
      </p:sp>
      <p:sp>
        <p:nvSpPr>
          <p:cNvPr id="7" name="Espace réservé pour une image  6">
            <a:extLst>
              <a:ext uri="{FF2B5EF4-FFF2-40B4-BE49-F238E27FC236}">
                <a16:creationId xmlns:a16="http://schemas.microsoft.com/office/drawing/2014/main" id="{AACF853C-3D19-A14A-8F98-36C3E0D7BDAC}"/>
              </a:ext>
            </a:extLst>
          </p:cNvPr>
          <p:cNvSpPr>
            <a:spLocks noGrp="1"/>
          </p:cNvSpPr>
          <p:nvPr>
            <p:ph type="pic" sz="quarter" idx="13"/>
          </p:nvPr>
        </p:nvSpPr>
        <p:spPr>
          <a:xfrm>
            <a:off x="703263" y="3097213"/>
            <a:ext cx="6132512" cy="2373312"/>
          </a:xfrm>
        </p:spPr>
        <p:txBody>
          <a:bodyPr/>
          <a:lstStyle/>
          <a:p>
            <a:endParaRPr lang="fr-FR"/>
          </a:p>
        </p:txBody>
      </p:sp>
      <p:sp>
        <p:nvSpPr>
          <p:cNvPr id="14" name="Espace réservé du texte 8">
            <a:extLst>
              <a:ext uri="{FF2B5EF4-FFF2-40B4-BE49-F238E27FC236}">
                <a16:creationId xmlns:a16="http://schemas.microsoft.com/office/drawing/2014/main" id="{0778A2AD-4514-6D40-9B2B-8356AE529DB3}"/>
              </a:ext>
            </a:extLst>
          </p:cNvPr>
          <p:cNvSpPr>
            <a:spLocks noGrp="1"/>
          </p:cNvSpPr>
          <p:nvPr>
            <p:ph type="body" sz="quarter" idx="14"/>
          </p:nvPr>
        </p:nvSpPr>
        <p:spPr>
          <a:xfrm>
            <a:off x="719138" y="1586214"/>
            <a:ext cx="6116637" cy="1219739"/>
          </a:xfrm>
        </p:spPr>
        <p:txBody>
          <a:bodyPr numCol="2" spcCol="288000">
            <a:no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texte 15">
            <a:extLst>
              <a:ext uri="{FF2B5EF4-FFF2-40B4-BE49-F238E27FC236}">
                <a16:creationId xmlns:a16="http://schemas.microsoft.com/office/drawing/2014/main" id="{F3A5C209-4171-8244-B3A1-F68563BE6F13}"/>
              </a:ext>
            </a:extLst>
          </p:cNvPr>
          <p:cNvSpPr>
            <a:spLocks noGrp="1"/>
          </p:cNvSpPr>
          <p:nvPr>
            <p:ph type="body" sz="quarter" idx="15"/>
          </p:nvPr>
        </p:nvSpPr>
        <p:spPr>
          <a:xfrm>
            <a:off x="719138" y="6584950"/>
            <a:ext cx="2660650" cy="1177925"/>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Espace réservé du texte 15">
            <a:extLst>
              <a:ext uri="{FF2B5EF4-FFF2-40B4-BE49-F238E27FC236}">
                <a16:creationId xmlns:a16="http://schemas.microsoft.com/office/drawing/2014/main" id="{4BE0CA5F-97CB-694D-B925-629C9D0FE5BB}"/>
              </a:ext>
            </a:extLst>
          </p:cNvPr>
          <p:cNvSpPr>
            <a:spLocks noGrp="1"/>
          </p:cNvSpPr>
          <p:nvPr>
            <p:ph type="body" sz="quarter" idx="16"/>
          </p:nvPr>
        </p:nvSpPr>
        <p:spPr>
          <a:xfrm>
            <a:off x="3919538" y="6584950"/>
            <a:ext cx="2660650" cy="11779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5">
            <a:extLst>
              <a:ext uri="{FF2B5EF4-FFF2-40B4-BE49-F238E27FC236}">
                <a16:creationId xmlns:a16="http://schemas.microsoft.com/office/drawing/2014/main" id="{68759DA9-11E9-2745-B774-A411B0EB94AB}"/>
              </a:ext>
            </a:extLst>
          </p:cNvPr>
          <p:cNvSpPr>
            <a:spLocks noGrp="1"/>
          </p:cNvSpPr>
          <p:nvPr>
            <p:ph type="body" sz="quarter" idx="17"/>
          </p:nvPr>
        </p:nvSpPr>
        <p:spPr>
          <a:xfrm>
            <a:off x="719138" y="8736479"/>
            <a:ext cx="2660650" cy="11779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5">
            <a:extLst>
              <a:ext uri="{FF2B5EF4-FFF2-40B4-BE49-F238E27FC236}">
                <a16:creationId xmlns:a16="http://schemas.microsoft.com/office/drawing/2014/main" id="{C50D0AD8-E81A-3E49-8DC9-2D5462B9F76E}"/>
              </a:ext>
            </a:extLst>
          </p:cNvPr>
          <p:cNvSpPr>
            <a:spLocks noGrp="1"/>
          </p:cNvSpPr>
          <p:nvPr>
            <p:ph type="body" sz="quarter" idx="18"/>
          </p:nvPr>
        </p:nvSpPr>
        <p:spPr>
          <a:xfrm>
            <a:off x="3919538" y="8736479"/>
            <a:ext cx="2660650" cy="11779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47263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Disposition personnalisée">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EA229E4B-D7F7-F24F-B64B-C31533775940}"/>
              </a:ext>
            </a:extLst>
          </p:cNvPr>
          <p:cNvPicPr>
            <a:picLocks noChangeAspect="1"/>
          </p:cNvPicPr>
          <p:nvPr userDrawn="1"/>
        </p:nvPicPr>
        <p:blipFill rotWithShape="1">
          <a:blip r:embed="rId2"/>
          <a:srcRect l="12379" t="858" r="40970"/>
          <a:stretch/>
        </p:blipFill>
        <p:spPr>
          <a:xfrm>
            <a:off x="0" y="1"/>
            <a:ext cx="7559675" cy="10710598"/>
          </a:xfrm>
          <a:prstGeom prst="rect">
            <a:avLst/>
          </a:prstGeom>
        </p:spPr>
      </p:pic>
      <p:sp>
        <p:nvSpPr>
          <p:cNvPr id="7" name="Rectangle 6">
            <a:extLst>
              <a:ext uri="{FF2B5EF4-FFF2-40B4-BE49-F238E27FC236}">
                <a16:creationId xmlns:a16="http://schemas.microsoft.com/office/drawing/2014/main" id="{D01C1FC8-6AD9-274F-A9CF-ACC03458F949}"/>
              </a:ext>
            </a:extLst>
          </p:cNvPr>
          <p:cNvSpPr/>
          <p:nvPr userDrawn="1"/>
        </p:nvSpPr>
        <p:spPr>
          <a:xfrm>
            <a:off x="719138" y="1165118"/>
            <a:ext cx="3986212" cy="83615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8807CA46-C854-C549-AF18-08EC8659756A}"/>
              </a:ext>
            </a:extLst>
          </p:cNvPr>
          <p:cNvSpPr>
            <a:spLocks noGrp="1"/>
          </p:cNvSpPr>
          <p:nvPr>
            <p:ph type="title"/>
          </p:nvPr>
        </p:nvSpPr>
        <p:spPr>
          <a:xfrm>
            <a:off x="1236663" y="1537028"/>
            <a:ext cx="2941637" cy="923367"/>
          </a:xfrm>
        </p:spPr>
        <p:txBody>
          <a:bodyPr/>
          <a:lstStyle/>
          <a:p>
            <a:r>
              <a:rPr lang="fr-FR" dirty="0"/>
              <a:t>Modifiez le style du titre</a:t>
            </a:r>
          </a:p>
        </p:txBody>
      </p:sp>
      <p:sp>
        <p:nvSpPr>
          <p:cNvPr id="5" name="Espace réservé du numéro de diapositive 4">
            <a:extLst>
              <a:ext uri="{FF2B5EF4-FFF2-40B4-BE49-F238E27FC236}">
                <a16:creationId xmlns:a16="http://schemas.microsoft.com/office/drawing/2014/main" id="{2CB71FFA-D971-324F-A7FC-B4048F09526A}"/>
              </a:ext>
            </a:extLst>
          </p:cNvPr>
          <p:cNvSpPr>
            <a:spLocks noGrp="1"/>
          </p:cNvSpPr>
          <p:nvPr>
            <p:ph type="sldNum" sz="quarter" idx="12"/>
          </p:nvPr>
        </p:nvSpPr>
        <p:spPr/>
        <p:txBody>
          <a:bodyPr/>
          <a:lstStyle/>
          <a:p>
            <a:fld id="{B0A45FDD-FB76-7649-871A-E73768749AC8}" type="slidenum">
              <a:rPr lang="en-GB" smtClean="0"/>
              <a:t>‹N°›</a:t>
            </a:fld>
            <a:endParaRPr lang="en-GB" dirty="0"/>
          </a:p>
        </p:txBody>
      </p:sp>
      <p:sp>
        <p:nvSpPr>
          <p:cNvPr id="9" name="Espace réservé du texte 18">
            <a:extLst>
              <a:ext uri="{FF2B5EF4-FFF2-40B4-BE49-F238E27FC236}">
                <a16:creationId xmlns:a16="http://schemas.microsoft.com/office/drawing/2014/main" id="{EF33237E-718E-5C4C-BB7D-DCE10AD34AB2}"/>
              </a:ext>
            </a:extLst>
          </p:cNvPr>
          <p:cNvSpPr>
            <a:spLocks noGrp="1"/>
          </p:cNvSpPr>
          <p:nvPr>
            <p:ph type="body" sz="quarter" idx="15"/>
          </p:nvPr>
        </p:nvSpPr>
        <p:spPr>
          <a:xfrm>
            <a:off x="1236663" y="2832305"/>
            <a:ext cx="2916238" cy="6133273"/>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941549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7CA46-C854-C549-AF18-08EC8659756A}"/>
              </a:ext>
            </a:extLst>
          </p:cNvPr>
          <p:cNvSpPr>
            <a:spLocks noGrp="1"/>
          </p:cNvSpPr>
          <p:nvPr>
            <p:ph type="title"/>
          </p:nvPr>
        </p:nvSpPr>
        <p:spPr/>
        <p:txBody>
          <a:bodyPr/>
          <a:lstStyle/>
          <a:p>
            <a:r>
              <a:rPr lang="fr-FR"/>
              <a:t>Modifiez le style du titre</a:t>
            </a:r>
          </a:p>
        </p:txBody>
      </p:sp>
      <p:sp>
        <p:nvSpPr>
          <p:cNvPr id="5" name="Espace réservé du numéro de diapositive 4">
            <a:extLst>
              <a:ext uri="{FF2B5EF4-FFF2-40B4-BE49-F238E27FC236}">
                <a16:creationId xmlns:a16="http://schemas.microsoft.com/office/drawing/2014/main" id="{2CB71FFA-D971-324F-A7FC-B4048F09526A}"/>
              </a:ext>
            </a:extLst>
          </p:cNvPr>
          <p:cNvSpPr>
            <a:spLocks noGrp="1"/>
          </p:cNvSpPr>
          <p:nvPr>
            <p:ph type="sldNum" sz="quarter" idx="12"/>
          </p:nvPr>
        </p:nvSpPr>
        <p:spPr/>
        <p:txBody>
          <a:bodyPr/>
          <a:lstStyle/>
          <a:p>
            <a:fld id="{B0A45FDD-FB76-7649-871A-E73768749AC8}" type="slidenum">
              <a:rPr lang="en-GB" smtClean="0"/>
              <a:t>‹N°›</a:t>
            </a:fld>
            <a:endParaRPr lang="en-GB" dirty="0"/>
          </a:p>
        </p:txBody>
      </p:sp>
      <p:sp>
        <p:nvSpPr>
          <p:cNvPr id="9" name="Rectangle 8">
            <a:extLst>
              <a:ext uri="{FF2B5EF4-FFF2-40B4-BE49-F238E27FC236}">
                <a16:creationId xmlns:a16="http://schemas.microsoft.com/office/drawing/2014/main" id="{B501ED84-D0BD-AB46-8AF8-73ACF773C866}"/>
              </a:ext>
            </a:extLst>
          </p:cNvPr>
          <p:cNvSpPr/>
          <p:nvPr userDrawn="1"/>
        </p:nvSpPr>
        <p:spPr>
          <a:xfrm>
            <a:off x="706195" y="6852213"/>
            <a:ext cx="6147283" cy="3839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pour une image  12">
            <a:extLst>
              <a:ext uri="{FF2B5EF4-FFF2-40B4-BE49-F238E27FC236}">
                <a16:creationId xmlns:a16="http://schemas.microsoft.com/office/drawing/2014/main" id="{86C51B5F-5D76-B749-B955-949FB7ED0FB8}"/>
              </a:ext>
            </a:extLst>
          </p:cNvPr>
          <p:cNvSpPr>
            <a:spLocks noGrp="1"/>
          </p:cNvSpPr>
          <p:nvPr>
            <p:ph type="pic" sz="quarter" idx="13"/>
          </p:nvPr>
        </p:nvSpPr>
        <p:spPr>
          <a:xfrm>
            <a:off x="742950" y="1579563"/>
            <a:ext cx="2892425" cy="2373312"/>
          </a:xfrm>
        </p:spPr>
        <p:txBody>
          <a:bodyPr/>
          <a:lstStyle/>
          <a:p>
            <a:endParaRPr lang="fr-FR"/>
          </a:p>
        </p:txBody>
      </p:sp>
      <p:sp>
        <p:nvSpPr>
          <p:cNvPr id="17" name="Espace réservé pour une image  15">
            <a:extLst>
              <a:ext uri="{FF2B5EF4-FFF2-40B4-BE49-F238E27FC236}">
                <a16:creationId xmlns:a16="http://schemas.microsoft.com/office/drawing/2014/main" id="{EEA2BC82-E843-6542-BE38-3C4FE3B18C55}"/>
              </a:ext>
            </a:extLst>
          </p:cNvPr>
          <p:cNvSpPr>
            <a:spLocks noGrp="1"/>
          </p:cNvSpPr>
          <p:nvPr>
            <p:ph type="pic" sz="quarter" idx="14"/>
          </p:nvPr>
        </p:nvSpPr>
        <p:spPr>
          <a:xfrm>
            <a:off x="3937000" y="4443412"/>
            <a:ext cx="2916238" cy="4971223"/>
          </a:xfrm>
        </p:spPr>
        <p:txBody>
          <a:bodyPr/>
          <a:lstStyle/>
          <a:p>
            <a:endParaRPr lang="fr-FR"/>
          </a:p>
        </p:txBody>
      </p:sp>
      <p:sp>
        <p:nvSpPr>
          <p:cNvPr id="20" name="Espace réservé du texte 18">
            <a:extLst>
              <a:ext uri="{FF2B5EF4-FFF2-40B4-BE49-F238E27FC236}">
                <a16:creationId xmlns:a16="http://schemas.microsoft.com/office/drawing/2014/main" id="{0A9C38F9-8A84-1941-BF3E-559ADA6A4EE8}"/>
              </a:ext>
            </a:extLst>
          </p:cNvPr>
          <p:cNvSpPr>
            <a:spLocks noGrp="1"/>
          </p:cNvSpPr>
          <p:nvPr>
            <p:ph type="body" sz="quarter" idx="15"/>
          </p:nvPr>
        </p:nvSpPr>
        <p:spPr>
          <a:xfrm>
            <a:off x="3908425" y="1579563"/>
            <a:ext cx="2916238" cy="2373312"/>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Espace réservé du texte 18">
            <a:extLst>
              <a:ext uri="{FF2B5EF4-FFF2-40B4-BE49-F238E27FC236}">
                <a16:creationId xmlns:a16="http://schemas.microsoft.com/office/drawing/2014/main" id="{39492000-024C-874A-9337-D6C2D839EFFA}"/>
              </a:ext>
            </a:extLst>
          </p:cNvPr>
          <p:cNvSpPr>
            <a:spLocks noGrp="1"/>
          </p:cNvSpPr>
          <p:nvPr>
            <p:ph type="body" sz="quarter" idx="16"/>
          </p:nvPr>
        </p:nvSpPr>
        <p:spPr>
          <a:xfrm>
            <a:off x="712739" y="4435885"/>
            <a:ext cx="2916238" cy="1825521"/>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8">
            <a:extLst>
              <a:ext uri="{FF2B5EF4-FFF2-40B4-BE49-F238E27FC236}">
                <a16:creationId xmlns:a16="http://schemas.microsoft.com/office/drawing/2014/main" id="{1D5E54CF-17A8-5D4F-AA53-EBBF498834A8}"/>
              </a:ext>
            </a:extLst>
          </p:cNvPr>
          <p:cNvSpPr>
            <a:spLocks noGrp="1"/>
          </p:cNvSpPr>
          <p:nvPr>
            <p:ph type="body" sz="quarter" idx="17"/>
          </p:nvPr>
        </p:nvSpPr>
        <p:spPr>
          <a:xfrm>
            <a:off x="1236663" y="7439411"/>
            <a:ext cx="2392314" cy="1975225"/>
          </a:xfrm>
        </p:spPr>
        <p:txBody>
          <a:bodyPr/>
          <a:lstStyle>
            <a:lvl1pPr>
              <a:lnSpc>
                <a:spcPts val="1800"/>
              </a:lnSpc>
              <a:defRPr sz="1400"/>
            </a:lvl1pPr>
            <a:lvl2pPr>
              <a:lnSpc>
                <a:spcPts val="1800"/>
              </a:lnSpc>
              <a:defRPr sz="1400"/>
            </a:lvl2pPr>
            <a:lvl3pPr>
              <a:lnSpc>
                <a:spcPts val="1800"/>
              </a:lnSpc>
              <a:defRPr sz="1400"/>
            </a:lvl3pPr>
            <a:lvl4pPr>
              <a:lnSpc>
                <a:spcPts val="1800"/>
              </a:lnSpc>
              <a:defRPr sz="1400"/>
            </a:lvl4pPr>
            <a:lvl5pPr>
              <a:lnSpc>
                <a:spcPts val="1800"/>
              </a:lnSpc>
              <a:defRPr sz="1400"/>
            </a:lvl5pPr>
          </a:lstStyle>
          <a:p>
            <a:pPr lvl="0"/>
            <a:r>
              <a:rPr lang="fr-FR" dirty="0"/>
              <a:t>Cliquez pour modifier les styles du texte du masque</a:t>
            </a:r>
          </a:p>
        </p:txBody>
      </p:sp>
    </p:spTree>
    <p:extLst>
      <p:ext uri="{BB962C8B-B14F-4D97-AF65-F5344CB8AC3E}">
        <p14:creationId xmlns:p14="http://schemas.microsoft.com/office/powerpoint/2010/main" val="325070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07CA46-C854-C549-AF18-08EC8659756A}"/>
              </a:ext>
            </a:extLst>
          </p:cNvPr>
          <p:cNvSpPr>
            <a:spLocks noGrp="1"/>
          </p:cNvSpPr>
          <p:nvPr>
            <p:ph type="title"/>
          </p:nvPr>
        </p:nvSpPr>
        <p:spPr>
          <a:xfrm>
            <a:off x="3908425" y="733060"/>
            <a:ext cx="3131522" cy="657392"/>
          </a:xfrm>
        </p:spPr>
        <p:txBody>
          <a:bodyPr/>
          <a:lstStyle/>
          <a:p>
            <a:r>
              <a:rPr lang="fr-FR" dirty="0"/>
              <a:t>Modifiez le style du titre</a:t>
            </a:r>
          </a:p>
        </p:txBody>
      </p:sp>
      <p:sp>
        <p:nvSpPr>
          <p:cNvPr id="5" name="Espace réservé du numéro de diapositive 4">
            <a:extLst>
              <a:ext uri="{FF2B5EF4-FFF2-40B4-BE49-F238E27FC236}">
                <a16:creationId xmlns:a16="http://schemas.microsoft.com/office/drawing/2014/main" id="{2CB71FFA-D971-324F-A7FC-B4048F09526A}"/>
              </a:ext>
            </a:extLst>
          </p:cNvPr>
          <p:cNvSpPr>
            <a:spLocks noGrp="1"/>
          </p:cNvSpPr>
          <p:nvPr>
            <p:ph type="sldNum" sz="quarter" idx="12"/>
          </p:nvPr>
        </p:nvSpPr>
        <p:spPr/>
        <p:txBody>
          <a:bodyPr/>
          <a:lstStyle/>
          <a:p>
            <a:fld id="{B0A45FDD-FB76-7649-871A-E73768749AC8}" type="slidenum">
              <a:rPr lang="en-GB" smtClean="0"/>
              <a:t>‹N°›</a:t>
            </a:fld>
            <a:endParaRPr lang="en-GB" dirty="0"/>
          </a:p>
        </p:txBody>
      </p:sp>
      <p:sp>
        <p:nvSpPr>
          <p:cNvPr id="6" name="Rectangle 5">
            <a:extLst>
              <a:ext uri="{FF2B5EF4-FFF2-40B4-BE49-F238E27FC236}">
                <a16:creationId xmlns:a16="http://schemas.microsoft.com/office/drawing/2014/main" id="{5D97D54E-AE93-D147-8B4B-D70FC74EED03}"/>
              </a:ext>
            </a:extLst>
          </p:cNvPr>
          <p:cNvSpPr/>
          <p:nvPr userDrawn="1"/>
        </p:nvSpPr>
        <p:spPr>
          <a:xfrm>
            <a:off x="0" y="0"/>
            <a:ext cx="1564849" cy="106918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u texte 8">
            <a:extLst>
              <a:ext uri="{FF2B5EF4-FFF2-40B4-BE49-F238E27FC236}">
                <a16:creationId xmlns:a16="http://schemas.microsoft.com/office/drawing/2014/main" id="{EC85CD1C-94F9-F849-A7BF-4D97C55AD0EE}"/>
              </a:ext>
            </a:extLst>
          </p:cNvPr>
          <p:cNvSpPr>
            <a:spLocks noGrp="1"/>
          </p:cNvSpPr>
          <p:nvPr>
            <p:ph type="body" sz="quarter" idx="13"/>
          </p:nvPr>
        </p:nvSpPr>
        <p:spPr>
          <a:xfrm>
            <a:off x="3908425" y="1885950"/>
            <a:ext cx="2927350" cy="68151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1" name="Espace réservé pour une image  10">
            <a:extLst>
              <a:ext uri="{FF2B5EF4-FFF2-40B4-BE49-F238E27FC236}">
                <a16:creationId xmlns:a16="http://schemas.microsoft.com/office/drawing/2014/main" id="{7A211122-6234-934A-99F5-E1BA30642FBB}"/>
              </a:ext>
            </a:extLst>
          </p:cNvPr>
          <p:cNvSpPr>
            <a:spLocks noGrp="1"/>
          </p:cNvSpPr>
          <p:nvPr>
            <p:ph type="pic" sz="quarter" idx="14"/>
          </p:nvPr>
        </p:nvSpPr>
        <p:spPr>
          <a:xfrm>
            <a:off x="0" y="725488"/>
            <a:ext cx="3379788" cy="9232900"/>
          </a:xfrm>
        </p:spPr>
        <p:txBody>
          <a:bodyPr/>
          <a:lstStyle/>
          <a:p>
            <a:endParaRPr lang="fr-FR"/>
          </a:p>
        </p:txBody>
      </p:sp>
    </p:spTree>
    <p:extLst>
      <p:ext uri="{BB962C8B-B14F-4D97-AF65-F5344CB8AC3E}">
        <p14:creationId xmlns:p14="http://schemas.microsoft.com/office/powerpoint/2010/main" val="1357705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02526" y="733060"/>
            <a:ext cx="6337421" cy="657392"/>
          </a:xfrm>
          <a:prstGeom prst="rect">
            <a:avLst/>
          </a:prstGeom>
        </p:spPr>
        <p:txBody>
          <a:bodyPr vert="horz" lIns="0" tIns="0" rIns="0" bIns="0" rtlCol="0" anchor="t">
            <a:noAutofit/>
          </a:bodyPr>
          <a:lstStyle/>
          <a:p>
            <a:r>
              <a:rPr lang="fr-FR" dirty="0"/>
              <a:t>Modifiez le style du titre</a:t>
            </a:r>
            <a:endParaRPr lang="en-US" dirty="0"/>
          </a:p>
        </p:txBody>
      </p:sp>
      <p:sp>
        <p:nvSpPr>
          <p:cNvPr id="3" name="Text Placeholder 2"/>
          <p:cNvSpPr>
            <a:spLocks noGrp="1"/>
          </p:cNvSpPr>
          <p:nvPr>
            <p:ph type="body" idx="1"/>
          </p:nvPr>
        </p:nvSpPr>
        <p:spPr>
          <a:xfrm>
            <a:off x="714375" y="2846200"/>
            <a:ext cx="6121400" cy="6783857"/>
          </a:xfrm>
          <a:prstGeom prst="rect">
            <a:avLst/>
          </a:prstGeom>
        </p:spPr>
        <p:txBody>
          <a:bodyPr vert="horz" lIns="0" tIns="0" rIns="0" bIns="0" rtlCol="0">
            <a:noAutofit/>
          </a:bodyPr>
          <a:lstStyle/>
          <a:p>
            <a:pPr lvl="0"/>
            <a:r>
              <a:rPr lang="fr-FR" dirty="0"/>
              <a:t>Cliquez pour modifier les styles du texte du masque</a:t>
            </a:r>
          </a:p>
          <a:p>
            <a:pPr lvl="1"/>
            <a:r>
              <a:rPr lang="fr-FR" dirty="0"/>
              <a:t>Deuxième niveau</a:t>
            </a:r>
          </a:p>
        </p:txBody>
      </p:sp>
      <p:sp>
        <p:nvSpPr>
          <p:cNvPr id="6" name="Slide Number Placeholder 5"/>
          <p:cNvSpPr>
            <a:spLocks noGrp="1"/>
          </p:cNvSpPr>
          <p:nvPr>
            <p:ph type="sldNum" sz="quarter" idx="4"/>
          </p:nvPr>
        </p:nvSpPr>
        <p:spPr>
          <a:xfrm>
            <a:off x="0" y="10362891"/>
            <a:ext cx="7559675" cy="143556"/>
          </a:xfrm>
          <a:prstGeom prst="rect">
            <a:avLst/>
          </a:prstGeom>
        </p:spPr>
        <p:txBody>
          <a:bodyPr vert="horz" lIns="91440" tIns="45720" rIns="91440" bIns="45720" rtlCol="0" anchor="ctr"/>
          <a:lstStyle>
            <a:lvl1pPr algn="ctr">
              <a:defRPr sz="8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B0A45FDD-FB76-7649-871A-E73768749AC8}" type="slidenum">
              <a:rPr lang="en-GB" smtClean="0"/>
              <a:pPr/>
              <a:t>‹N°›</a:t>
            </a:fld>
            <a:endParaRPr lang="en-GB" dirty="0"/>
          </a:p>
        </p:txBody>
      </p:sp>
    </p:spTree>
    <p:extLst>
      <p:ext uri="{BB962C8B-B14F-4D97-AF65-F5344CB8AC3E}">
        <p14:creationId xmlns:p14="http://schemas.microsoft.com/office/powerpoint/2010/main" val="3450151201"/>
      </p:ext>
    </p:extLst>
  </p:cSld>
  <p:clrMap bg1="lt1" tx1="dk1" bg2="lt2" tx2="dk2" accent1="accent1" accent2="accent2" accent3="accent3" accent4="accent4" accent5="accent5" accent6="accent6" hlink="hlink" folHlink="folHlink"/>
  <p:sldLayoutIdLst>
    <p:sldLayoutId id="2147483688" r:id="rId1"/>
    <p:sldLayoutId id="2147483690" r:id="rId2"/>
    <p:sldLayoutId id="2147483703" r:id="rId3"/>
    <p:sldLayoutId id="2147483701" r:id="rId4"/>
    <p:sldLayoutId id="2147483702" r:id="rId5"/>
    <p:sldLayoutId id="2147483698" r:id="rId6"/>
    <p:sldLayoutId id="2147483697" r:id="rId7"/>
    <p:sldLayoutId id="2147483696" r:id="rId8"/>
    <p:sldLayoutId id="2147483695" r:id="rId9"/>
    <p:sldLayoutId id="2147483705" r:id="rId10"/>
    <p:sldLayoutId id="2147483694" r:id="rId11"/>
    <p:sldLayoutId id="2147483693" r:id="rId12"/>
    <p:sldLayoutId id="2147483692" r:id="rId13"/>
    <p:sldLayoutId id="2147483687" r:id="rId14"/>
    <p:sldLayoutId id="2147483700" r:id="rId15"/>
    <p:sldLayoutId id="2147483699" r:id="rId16"/>
    <p:sldLayoutId id="2147483704" r:id="rId17"/>
    <p:sldLayoutId id="2147483691" r:id="rId18"/>
  </p:sldLayoutIdLst>
  <p:hf sldNum="0" hdr="0" ftr="0"/>
  <p:txStyles>
    <p:titleStyle>
      <a:lvl1pPr algn="l" defTabSz="755934" rtl="0" eaLnBrk="1" latinLnBrk="0" hangingPunct="1">
        <a:lnSpc>
          <a:spcPct val="90000"/>
        </a:lnSpc>
        <a:spcBef>
          <a:spcPct val="0"/>
        </a:spcBef>
        <a:buNone/>
        <a:defRPr sz="3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755934" rtl="0" eaLnBrk="1" latinLnBrk="0" hangingPunct="1">
        <a:lnSpc>
          <a:spcPts val="1800"/>
        </a:lnSpc>
        <a:spcBef>
          <a:spcPts val="827"/>
        </a:spcBef>
        <a:buFont typeface="Arial" panose="020B0604020202020204" pitchFamily="34" charset="0"/>
        <a:buNone/>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755934" rtl="0" eaLnBrk="1" latinLnBrk="0" hangingPunct="1">
        <a:lnSpc>
          <a:spcPts val="1300"/>
        </a:lnSpc>
        <a:spcBef>
          <a:spcPts val="600"/>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755934" indent="0" algn="l" defTabSz="755934" rtl="0" eaLnBrk="1" latinLnBrk="0" hangingPunct="1">
        <a:lnSpc>
          <a:spcPts val="1200"/>
        </a:lnSpc>
        <a:spcBef>
          <a:spcPts val="413"/>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133901" indent="0" algn="l" defTabSz="755934" rtl="0" eaLnBrk="1" latinLnBrk="0" hangingPunct="1">
        <a:lnSpc>
          <a:spcPts val="1200"/>
        </a:lnSpc>
        <a:spcBef>
          <a:spcPts val="413"/>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11869" indent="0" algn="l" defTabSz="755934" rtl="0" eaLnBrk="1" latinLnBrk="0" hangingPunct="1">
        <a:lnSpc>
          <a:spcPts val="1200"/>
        </a:lnSpc>
        <a:spcBef>
          <a:spcPts val="413"/>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53" userDrawn="1">
          <p15:clr>
            <a:srgbClr val="F26B43"/>
          </p15:clr>
        </p15:guide>
        <p15:guide id="3" pos="4306" userDrawn="1">
          <p15:clr>
            <a:srgbClr val="F26B43"/>
          </p15:clr>
        </p15:guide>
        <p15:guide id="4" orient="horz" pos="6273" userDrawn="1">
          <p15:clr>
            <a:srgbClr val="F26B43"/>
          </p15:clr>
        </p15:guide>
        <p15:guide id="5" orient="horz" pos="457" userDrawn="1">
          <p15:clr>
            <a:srgbClr val="F26B43"/>
          </p15:clr>
        </p15:guide>
        <p15:guide id="6" pos="616" userDrawn="1">
          <p15:clr>
            <a:srgbClr val="F26B43"/>
          </p15:clr>
        </p15:guide>
        <p15:guide id="7" pos="1118" userDrawn="1">
          <p15:clr>
            <a:srgbClr val="F26B43"/>
          </p15:clr>
        </p15:guide>
        <p15:guide id="8" pos="1457" userDrawn="1">
          <p15:clr>
            <a:srgbClr val="F26B43"/>
          </p15:clr>
        </p15:guide>
        <p15:guide id="9" pos="1791" userDrawn="1">
          <p15:clr>
            <a:srgbClr val="F26B43"/>
          </p15:clr>
        </p15:guide>
        <p15:guide id="10" pos="2129" userDrawn="1">
          <p15:clr>
            <a:srgbClr val="F26B43"/>
          </p15:clr>
        </p15:guide>
        <p15:guide id="11" pos="2293" userDrawn="1">
          <p15:clr>
            <a:srgbClr val="F26B43"/>
          </p15:clr>
        </p15:guide>
        <p15:guide id="12" pos="2790" userDrawn="1">
          <p15:clr>
            <a:srgbClr val="F26B43"/>
          </p15:clr>
        </p15:guide>
        <p15:guide id="13" pos="3128" userDrawn="1">
          <p15:clr>
            <a:srgbClr val="F26B43"/>
          </p15:clr>
        </p15:guide>
        <p15:guide id="14" pos="3636" userDrawn="1">
          <p15:clr>
            <a:srgbClr val="F26B43"/>
          </p15:clr>
        </p15:guide>
        <p15:guide id="15" pos="3800" userDrawn="1">
          <p15:clr>
            <a:srgbClr val="F26B43"/>
          </p15:clr>
        </p15:guide>
        <p15:guide id="16" pos="779" userDrawn="1">
          <p15:clr>
            <a:srgbClr val="F26B43"/>
          </p15:clr>
        </p15:guide>
        <p15:guide id="17" pos="954" userDrawn="1">
          <p15:clr>
            <a:srgbClr val="F26B43"/>
          </p15:clr>
        </p15:guide>
        <p15:guide id="18" pos="1288" userDrawn="1">
          <p15:clr>
            <a:srgbClr val="F26B43"/>
          </p15:clr>
        </p15:guide>
        <p15:guide id="19" pos="1621" userDrawn="1">
          <p15:clr>
            <a:srgbClr val="F26B43"/>
          </p15:clr>
        </p15:guide>
        <p15:guide id="20" pos="1960" userDrawn="1">
          <p15:clr>
            <a:srgbClr val="F26B43"/>
          </p15:clr>
        </p15:guide>
        <p15:guide id="22" pos="2632" userDrawn="1">
          <p15:clr>
            <a:srgbClr val="F26B43"/>
          </p15:clr>
        </p15:guide>
        <p15:guide id="23" pos="2964" userDrawn="1">
          <p15:clr>
            <a:srgbClr val="F26B43"/>
          </p15:clr>
        </p15:guide>
        <p15:guide id="24" pos="3301" userDrawn="1">
          <p15:clr>
            <a:srgbClr val="F26B43"/>
          </p15:clr>
        </p15:guide>
        <p15:guide id="25" pos="3465" userDrawn="1">
          <p15:clr>
            <a:srgbClr val="F26B43"/>
          </p15:clr>
        </p15:guide>
        <p15:guide id="26" pos="3970" userDrawn="1">
          <p15:clr>
            <a:srgbClr val="F26B43"/>
          </p15:clr>
        </p15:guide>
        <p15:guide id="27" pos="4134" userDrawn="1">
          <p15:clr>
            <a:srgbClr val="F26B43"/>
          </p15:clr>
        </p15:guide>
        <p15:guide id="28" pos="246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jp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jpg"/><Relationship Id="rId4" Type="http://schemas.openxmlformats.org/officeDocument/2006/relationships/image" Target="../media/image3.svg"/></Relationships>
</file>

<file path=ppt/slides/_rels/slide14.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18.png"/><Relationship Id="rId21" Type="http://schemas.openxmlformats.org/officeDocument/2006/relationships/image" Target="../media/image36.png"/><Relationship Id="rId34" Type="http://schemas.openxmlformats.org/officeDocument/2006/relationships/image" Target="../media/image49.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2" Type="http://schemas.openxmlformats.org/officeDocument/2006/relationships/image" Target="../media/image17.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21.pn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image" Target="../media/image20.pn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8"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66912C0-D744-544E-8ACE-AF1D6F09FCC8}"/>
              </a:ext>
            </a:extLst>
          </p:cNvPr>
          <p:cNvSpPr/>
          <p:nvPr/>
        </p:nvSpPr>
        <p:spPr>
          <a:xfrm>
            <a:off x="0" y="7115522"/>
            <a:ext cx="7559675" cy="357629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0">
            <a:extLst>
              <a:ext uri="{FF2B5EF4-FFF2-40B4-BE49-F238E27FC236}">
                <a16:creationId xmlns:a16="http://schemas.microsoft.com/office/drawing/2014/main" id="{870F5E9A-8F54-D14B-B3E0-0888C4DDA31D}"/>
              </a:ext>
            </a:extLst>
          </p:cNvPr>
          <p:cNvSpPr>
            <a:spLocks noGrp="1"/>
          </p:cNvSpPr>
          <p:nvPr>
            <p:ph type="title"/>
          </p:nvPr>
        </p:nvSpPr>
        <p:spPr/>
        <p:txBody>
          <a:bodyPr/>
          <a:lstStyle/>
          <a:p>
            <a:r>
              <a:rPr lang="fr-FR" b="1" dirty="0"/>
              <a:t>Dossier de presse</a:t>
            </a:r>
            <a:br>
              <a:rPr lang="fr-FR" dirty="0"/>
            </a:br>
            <a:r>
              <a:rPr lang="fr-FR" dirty="0"/>
              <a:t>Titre de votre dossier de presse</a:t>
            </a:r>
          </a:p>
        </p:txBody>
      </p:sp>
      <p:sp>
        <p:nvSpPr>
          <p:cNvPr id="3" name="Espace réservé de la date 2">
            <a:extLst>
              <a:ext uri="{FF2B5EF4-FFF2-40B4-BE49-F238E27FC236}">
                <a16:creationId xmlns:a16="http://schemas.microsoft.com/office/drawing/2014/main" id="{0CBB7F44-27B6-C140-A0CF-951DC701C05A}"/>
              </a:ext>
            </a:extLst>
          </p:cNvPr>
          <p:cNvSpPr>
            <a:spLocks noGrp="1"/>
          </p:cNvSpPr>
          <p:nvPr>
            <p:ph type="dt" sz="half" idx="2"/>
          </p:nvPr>
        </p:nvSpPr>
        <p:spPr>
          <a:xfrm rot="16200000">
            <a:off x="6346825" y="5731545"/>
            <a:ext cx="1701800" cy="569913"/>
          </a:xfrm>
        </p:spPr>
        <p:txBody>
          <a:bodyPr/>
          <a:lstStyle/>
          <a:p>
            <a:fld id="{3465092F-0D67-EC43-A17B-B8C28549B7FB}" type="datetime3">
              <a:rPr lang="fr-FR" smtClean="0"/>
              <a:pPr/>
              <a:t>16.06.21</a:t>
            </a:fld>
            <a:endParaRPr lang="fr-FR" dirty="0"/>
          </a:p>
        </p:txBody>
      </p:sp>
      <p:pic>
        <p:nvPicPr>
          <p:cNvPr id="13" name="Espace réservé pour une image  12">
            <a:extLst>
              <a:ext uri="{FF2B5EF4-FFF2-40B4-BE49-F238E27FC236}">
                <a16:creationId xmlns:a16="http://schemas.microsoft.com/office/drawing/2014/main" id="{8BED7B41-6D52-AF4B-9FFF-7D4054EEC79E}"/>
              </a:ext>
            </a:extLst>
          </p:cNvPr>
          <p:cNvPicPr>
            <a:picLocks noGrp="1" noChangeAspect="1"/>
          </p:cNvPicPr>
          <p:nvPr>
            <p:ph type="pic" sz="quarter" idx="13"/>
          </p:nvPr>
        </p:nvPicPr>
        <p:blipFill rotWithShape="1">
          <a:blip r:embed="rId2"/>
          <a:srcRect l="26391" r="26391"/>
          <a:stretch/>
        </p:blipFill>
        <p:spPr>
          <a:xfrm>
            <a:off x="719138" y="2055043"/>
            <a:ext cx="6116636" cy="8636770"/>
          </a:xfrm>
        </p:spPr>
      </p:pic>
    </p:spTree>
    <p:extLst>
      <p:ext uri="{BB962C8B-B14F-4D97-AF65-F5344CB8AC3E}">
        <p14:creationId xmlns:p14="http://schemas.microsoft.com/office/powerpoint/2010/main" val="362666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re 14">
            <a:extLst>
              <a:ext uri="{FF2B5EF4-FFF2-40B4-BE49-F238E27FC236}">
                <a16:creationId xmlns:a16="http://schemas.microsoft.com/office/drawing/2014/main" id="{A3696871-E0D8-A64C-98F2-FE9B61E709E8}"/>
              </a:ext>
            </a:extLst>
          </p:cNvPr>
          <p:cNvSpPr>
            <a:spLocks noGrp="1"/>
          </p:cNvSpPr>
          <p:nvPr>
            <p:ph type="title"/>
          </p:nvPr>
        </p:nvSpPr>
        <p:spPr/>
        <p:txBody>
          <a:bodyPr/>
          <a:lstStyle/>
          <a:p>
            <a:r>
              <a:rPr lang="fr-FR"/>
              <a:t>Nos chiffres</a:t>
            </a:r>
            <a:endParaRPr lang="fr-FR" dirty="0"/>
          </a:p>
        </p:txBody>
      </p:sp>
      <p:sp>
        <p:nvSpPr>
          <p:cNvPr id="17" name="Espace réservé du texte 16">
            <a:extLst>
              <a:ext uri="{FF2B5EF4-FFF2-40B4-BE49-F238E27FC236}">
                <a16:creationId xmlns:a16="http://schemas.microsoft.com/office/drawing/2014/main" id="{B5FD8AB6-862D-7942-BE7A-0C144D0071FA}"/>
              </a:ext>
            </a:extLst>
          </p:cNvPr>
          <p:cNvSpPr>
            <a:spLocks noGrp="1"/>
          </p:cNvSpPr>
          <p:nvPr>
            <p:ph type="body" sz="quarter" idx="20"/>
          </p:nvPr>
        </p:nvSpPr>
        <p:spPr>
          <a:xfrm>
            <a:off x="1514476" y="2486516"/>
            <a:ext cx="1452842" cy="493712"/>
          </a:xfrm>
        </p:spPr>
        <p:txBody>
          <a:bodyPr/>
          <a:lstStyle/>
          <a:p>
            <a:r>
              <a:rPr lang="fr-FR" noProof="1"/>
              <a:t>50</a:t>
            </a:r>
            <a:r>
              <a:rPr lang="fr-FR" sz="2800" noProof="1"/>
              <a:t>%</a:t>
            </a:r>
          </a:p>
        </p:txBody>
      </p:sp>
      <p:sp>
        <p:nvSpPr>
          <p:cNvPr id="16" name="Espace réservé du texte 15">
            <a:extLst>
              <a:ext uri="{FF2B5EF4-FFF2-40B4-BE49-F238E27FC236}">
                <a16:creationId xmlns:a16="http://schemas.microsoft.com/office/drawing/2014/main" id="{FBF0AFFC-641A-1542-B760-5C29C7F3D25A}"/>
              </a:ext>
            </a:extLst>
          </p:cNvPr>
          <p:cNvSpPr>
            <a:spLocks noGrp="1"/>
          </p:cNvSpPr>
          <p:nvPr>
            <p:ph type="body" sz="quarter" idx="16"/>
          </p:nvPr>
        </p:nvSpPr>
        <p:spPr/>
        <p:txBody>
          <a:bodyPr/>
          <a:lstStyle/>
          <a:p>
            <a:r>
              <a:rPr lang="fr-FR" noProof="1"/>
              <a:t>De lorem ipsum sit dolor consectetur</a:t>
            </a:r>
          </a:p>
          <a:p>
            <a:pPr lvl="1"/>
            <a:r>
              <a:rPr lang="fr-FR" noProof="1"/>
              <a:t>Lorem ipsum dolor sit amet, consectetur adipiscing elit. Phasellus tellus neque, volutpat vitae sapien sed, varius consequat elit.</a:t>
            </a:r>
          </a:p>
          <a:p>
            <a:pPr lvl="1"/>
            <a:endParaRPr lang="fr-FR" noProof="1"/>
          </a:p>
        </p:txBody>
      </p:sp>
      <p:sp>
        <p:nvSpPr>
          <p:cNvPr id="18" name="Espace réservé du texte 17">
            <a:extLst>
              <a:ext uri="{FF2B5EF4-FFF2-40B4-BE49-F238E27FC236}">
                <a16:creationId xmlns:a16="http://schemas.microsoft.com/office/drawing/2014/main" id="{3E6209CC-E10F-6E40-B4C5-364AB600BD5E}"/>
              </a:ext>
            </a:extLst>
          </p:cNvPr>
          <p:cNvSpPr>
            <a:spLocks noGrp="1"/>
          </p:cNvSpPr>
          <p:nvPr>
            <p:ph type="body" sz="quarter" idx="21"/>
          </p:nvPr>
        </p:nvSpPr>
        <p:spPr/>
        <p:txBody>
          <a:bodyPr/>
          <a:lstStyle/>
          <a:p>
            <a:r>
              <a:rPr lang="fr-FR" noProof="1">
                <a:solidFill>
                  <a:srgbClr val="000000"/>
                </a:solidFill>
              </a:rPr>
              <a:t>15</a:t>
            </a:r>
            <a:r>
              <a:rPr lang="fr-FR" sz="2800" noProof="1">
                <a:solidFill>
                  <a:srgbClr val="000000"/>
                </a:solidFill>
              </a:rPr>
              <a:t>K</a:t>
            </a:r>
          </a:p>
        </p:txBody>
      </p:sp>
      <p:sp>
        <p:nvSpPr>
          <p:cNvPr id="19" name="Espace réservé du texte 18">
            <a:extLst>
              <a:ext uri="{FF2B5EF4-FFF2-40B4-BE49-F238E27FC236}">
                <a16:creationId xmlns:a16="http://schemas.microsoft.com/office/drawing/2014/main" id="{39D30EC3-0A3D-E841-A0FF-4B1B10CB8002}"/>
              </a:ext>
            </a:extLst>
          </p:cNvPr>
          <p:cNvSpPr>
            <a:spLocks noGrp="1"/>
          </p:cNvSpPr>
          <p:nvPr>
            <p:ph type="body" sz="quarter" idx="22"/>
          </p:nvPr>
        </p:nvSpPr>
        <p:spPr/>
        <p:txBody>
          <a:bodyPr/>
          <a:lstStyle/>
          <a:p>
            <a:r>
              <a:rPr lang="fr-FR" noProof="1"/>
              <a:t>De lorem ipsum sit dolor consectetur</a:t>
            </a:r>
          </a:p>
          <a:p>
            <a:pPr lvl="1"/>
            <a:r>
              <a:rPr lang="fr-FR" noProof="1"/>
              <a:t>Lorem ipsum dolor sit amet, consectetur adipiscing elit. Phasellus tellus neque, volutpat vitae sapien sed, varius consequat elit.</a:t>
            </a:r>
          </a:p>
          <a:p>
            <a:pPr lvl="1"/>
            <a:endParaRPr lang="fr-FR" noProof="1"/>
          </a:p>
          <a:p>
            <a:endParaRPr lang="fr-FR" noProof="1"/>
          </a:p>
        </p:txBody>
      </p:sp>
      <p:sp>
        <p:nvSpPr>
          <p:cNvPr id="20" name="Espace réservé du texte 19">
            <a:extLst>
              <a:ext uri="{FF2B5EF4-FFF2-40B4-BE49-F238E27FC236}">
                <a16:creationId xmlns:a16="http://schemas.microsoft.com/office/drawing/2014/main" id="{826E0ED6-C0B3-6A4F-AB5D-0EEDA2838E7F}"/>
              </a:ext>
            </a:extLst>
          </p:cNvPr>
          <p:cNvSpPr>
            <a:spLocks noGrp="1"/>
          </p:cNvSpPr>
          <p:nvPr>
            <p:ph type="body" sz="quarter" idx="23"/>
          </p:nvPr>
        </p:nvSpPr>
        <p:spPr/>
        <p:txBody>
          <a:bodyPr/>
          <a:lstStyle/>
          <a:p>
            <a:r>
              <a:rPr lang="fr-FR"/>
              <a:t>1</a:t>
            </a:r>
            <a:r>
              <a:rPr lang="fr-FR" sz="2800"/>
              <a:t>M$</a:t>
            </a:r>
            <a:endParaRPr lang="fr-FR" sz="2800" dirty="0"/>
          </a:p>
        </p:txBody>
      </p:sp>
      <p:sp>
        <p:nvSpPr>
          <p:cNvPr id="21" name="Espace réservé du texte 20">
            <a:extLst>
              <a:ext uri="{FF2B5EF4-FFF2-40B4-BE49-F238E27FC236}">
                <a16:creationId xmlns:a16="http://schemas.microsoft.com/office/drawing/2014/main" id="{B96F1EB1-4E80-D54B-9D5C-2908EA18A0AE}"/>
              </a:ext>
            </a:extLst>
          </p:cNvPr>
          <p:cNvSpPr>
            <a:spLocks noGrp="1"/>
          </p:cNvSpPr>
          <p:nvPr>
            <p:ph type="body" sz="quarter" idx="24"/>
          </p:nvPr>
        </p:nvSpPr>
        <p:spPr/>
        <p:txBody>
          <a:bodyPr/>
          <a:lstStyle/>
          <a:p>
            <a:r>
              <a:rPr lang="fr-FR" noProof="1"/>
              <a:t>De lorem ipsum sit dolor consectetur</a:t>
            </a:r>
          </a:p>
          <a:p>
            <a:pPr lvl="1"/>
            <a:r>
              <a:rPr lang="fr-FR" noProof="1"/>
              <a:t>Lorem ipsum dolor sit amet, consectetur adipiscing elit. Phasellus tellus neque, volutpat vitae sapien sed, varius consequat elit.</a:t>
            </a:r>
          </a:p>
          <a:p>
            <a:pPr lvl="1"/>
            <a:endParaRPr lang="fr-FR" noProof="1"/>
          </a:p>
          <a:p>
            <a:endParaRPr lang="fr-FR" noProof="1"/>
          </a:p>
        </p:txBody>
      </p:sp>
      <p:sp>
        <p:nvSpPr>
          <p:cNvPr id="22" name="Espace réservé du texte 21">
            <a:extLst>
              <a:ext uri="{FF2B5EF4-FFF2-40B4-BE49-F238E27FC236}">
                <a16:creationId xmlns:a16="http://schemas.microsoft.com/office/drawing/2014/main" id="{1E22B9CD-E4D6-604E-9DBD-6244B38B4BC6}"/>
              </a:ext>
            </a:extLst>
          </p:cNvPr>
          <p:cNvSpPr>
            <a:spLocks noGrp="1"/>
          </p:cNvSpPr>
          <p:nvPr>
            <p:ph type="body" sz="quarter" idx="25"/>
          </p:nvPr>
        </p:nvSpPr>
        <p:spPr/>
        <p:txBody>
          <a:bodyPr/>
          <a:lstStyle/>
          <a:p>
            <a:r>
              <a:rPr lang="fr-FR" noProof="1">
                <a:solidFill>
                  <a:srgbClr val="000000"/>
                </a:solidFill>
              </a:rPr>
              <a:t>18</a:t>
            </a:r>
            <a:r>
              <a:rPr lang="fr-FR" sz="2800" noProof="1">
                <a:solidFill>
                  <a:srgbClr val="000000"/>
                </a:solidFill>
              </a:rPr>
              <a:t>%</a:t>
            </a:r>
          </a:p>
        </p:txBody>
      </p:sp>
      <p:sp>
        <p:nvSpPr>
          <p:cNvPr id="23" name="Espace réservé du texte 22">
            <a:extLst>
              <a:ext uri="{FF2B5EF4-FFF2-40B4-BE49-F238E27FC236}">
                <a16:creationId xmlns:a16="http://schemas.microsoft.com/office/drawing/2014/main" id="{ADD46E61-4DDA-0746-A9EA-4F88D28F9758}"/>
              </a:ext>
            </a:extLst>
          </p:cNvPr>
          <p:cNvSpPr>
            <a:spLocks noGrp="1"/>
          </p:cNvSpPr>
          <p:nvPr>
            <p:ph type="body" sz="quarter" idx="26"/>
          </p:nvPr>
        </p:nvSpPr>
        <p:spPr/>
        <p:txBody>
          <a:bodyPr/>
          <a:lstStyle/>
          <a:p>
            <a:r>
              <a:rPr lang="fr-FR" noProof="1"/>
              <a:t>De lorem ipsum sit dolor consectetur</a:t>
            </a:r>
          </a:p>
          <a:p>
            <a:pPr lvl="1"/>
            <a:r>
              <a:rPr lang="fr-FR" noProof="1"/>
              <a:t>Lorem ipsum dolor sit amet, consectetur adipiscing elit. Phasellus tellus neque, volutpat vitae sapien sed, varius consequat elit.</a:t>
            </a:r>
          </a:p>
          <a:p>
            <a:pPr lvl="1"/>
            <a:endParaRPr lang="fr-FR" noProof="1"/>
          </a:p>
          <a:p>
            <a:endParaRPr lang="fr-FR" noProof="1"/>
          </a:p>
        </p:txBody>
      </p:sp>
      <p:sp>
        <p:nvSpPr>
          <p:cNvPr id="24" name="Espace réservé du texte 23">
            <a:extLst>
              <a:ext uri="{FF2B5EF4-FFF2-40B4-BE49-F238E27FC236}">
                <a16:creationId xmlns:a16="http://schemas.microsoft.com/office/drawing/2014/main" id="{C24757B1-736C-524C-A1ED-3D592559F45A}"/>
              </a:ext>
            </a:extLst>
          </p:cNvPr>
          <p:cNvSpPr>
            <a:spLocks noGrp="1"/>
          </p:cNvSpPr>
          <p:nvPr>
            <p:ph type="body" sz="quarter" idx="27"/>
          </p:nvPr>
        </p:nvSpPr>
        <p:spPr/>
        <p:txBody>
          <a:bodyPr/>
          <a:lstStyle/>
          <a:p>
            <a:pPr lvl="0"/>
            <a:r>
              <a:rPr lang="fr-FR">
                <a:solidFill>
                  <a:srgbClr val="000000"/>
                </a:solidFill>
              </a:rPr>
              <a:t>1</a:t>
            </a:r>
            <a:r>
              <a:rPr lang="fr-FR" sz="2800">
                <a:solidFill>
                  <a:srgbClr val="000000"/>
                </a:solidFill>
              </a:rPr>
              <a:t>M$</a:t>
            </a:r>
            <a:endParaRPr lang="fr-FR" sz="2800" dirty="0">
              <a:solidFill>
                <a:srgbClr val="000000"/>
              </a:solidFill>
            </a:endParaRPr>
          </a:p>
        </p:txBody>
      </p:sp>
      <p:sp>
        <p:nvSpPr>
          <p:cNvPr id="25" name="Espace réservé du texte 24">
            <a:extLst>
              <a:ext uri="{FF2B5EF4-FFF2-40B4-BE49-F238E27FC236}">
                <a16:creationId xmlns:a16="http://schemas.microsoft.com/office/drawing/2014/main" id="{B3B87A8F-EBF2-E04C-8B31-A1453A27C961}"/>
              </a:ext>
            </a:extLst>
          </p:cNvPr>
          <p:cNvSpPr>
            <a:spLocks noGrp="1"/>
          </p:cNvSpPr>
          <p:nvPr>
            <p:ph type="body" sz="quarter" idx="28"/>
          </p:nvPr>
        </p:nvSpPr>
        <p:spPr/>
        <p:txBody>
          <a:bodyPr/>
          <a:lstStyle/>
          <a:p>
            <a:r>
              <a:rPr lang="fr-FR" noProof="1"/>
              <a:t>De lorem ipsum sit dolor consectetur</a:t>
            </a:r>
          </a:p>
          <a:p>
            <a:pPr lvl="1"/>
            <a:r>
              <a:rPr lang="fr-FR" noProof="1"/>
              <a:t>Lorem ipsum dolor sit amet, consectetur adipiscing elit. Phasellus tellus neque, volutpat vitae sapien sed, varius consequat elit.</a:t>
            </a:r>
          </a:p>
          <a:p>
            <a:pPr lvl="1"/>
            <a:endParaRPr lang="fr-FR" noProof="1"/>
          </a:p>
          <a:p>
            <a:endParaRPr lang="fr-FR" noProof="1"/>
          </a:p>
        </p:txBody>
      </p:sp>
      <p:sp>
        <p:nvSpPr>
          <p:cNvPr id="26" name="Espace réservé du texte 25">
            <a:extLst>
              <a:ext uri="{FF2B5EF4-FFF2-40B4-BE49-F238E27FC236}">
                <a16:creationId xmlns:a16="http://schemas.microsoft.com/office/drawing/2014/main" id="{B363B239-DE54-9647-8307-39707ECA4CFD}"/>
              </a:ext>
            </a:extLst>
          </p:cNvPr>
          <p:cNvSpPr>
            <a:spLocks noGrp="1"/>
          </p:cNvSpPr>
          <p:nvPr>
            <p:ph type="body" sz="quarter" idx="29"/>
          </p:nvPr>
        </p:nvSpPr>
        <p:spPr/>
        <p:txBody>
          <a:bodyPr/>
          <a:lstStyle/>
          <a:p>
            <a:r>
              <a:rPr lang="fr-FR" noProof="1">
                <a:solidFill>
                  <a:srgbClr val="000000"/>
                </a:solidFill>
              </a:rPr>
              <a:t>18</a:t>
            </a:r>
            <a:r>
              <a:rPr lang="fr-FR" sz="2800" noProof="1">
                <a:solidFill>
                  <a:srgbClr val="000000"/>
                </a:solidFill>
              </a:rPr>
              <a:t>%</a:t>
            </a:r>
          </a:p>
        </p:txBody>
      </p:sp>
      <p:sp>
        <p:nvSpPr>
          <p:cNvPr id="27" name="Espace réservé du texte 26">
            <a:extLst>
              <a:ext uri="{FF2B5EF4-FFF2-40B4-BE49-F238E27FC236}">
                <a16:creationId xmlns:a16="http://schemas.microsoft.com/office/drawing/2014/main" id="{DA0F6B1B-BE08-2F41-8AB4-11D9A5FDF441}"/>
              </a:ext>
            </a:extLst>
          </p:cNvPr>
          <p:cNvSpPr>
            <a:spLocks noGrp="1"/>
          </p:cNvSpPr>
          <p:nvPr>
            <p:ph type="body" sz="quarter" idx="30"/>
          </p:nvPr>
        </p:nvSpPr>
        <p:spPr/>
        <p:txBody>
          <a:bodyPr/>
          <a:lstStyle/>
          <a:p>
            <a:r>
              <a:rPr lang="fr-FR" noProof="1"/>
              <a:t>De lorem ipsum sit dolor consectetur</a:t>
            </a:r>
          </a:p>
          <a:p>
            <a:pPr lvl="1"/>
            <a:r>
              <a:rPr lang="fr-FR" noProof="1"/>
              <a:t>Lorem ipsum dolor sit amet, consectetur adipiscing elit. Phasellus tellus neque, volutpat vitae sapien sed, varius consequat elit.</a:t>
            </a:r>
          </a:p>
          <a:p>
            <a:pPr lvl="1"/>
            <a:endParaRPr lang="fr-FR" noProof="1"/>
          </a:p>
          <a:p>
            <a:endParaRPr lang="fr-FR" noProof="1"/>
          </a:p>
        </p:txBody>
      </p:sp>
    </p:spTree>
    <p:extLst>
      <p:ext uri="{BB962C8B-B14F-4D97-AF65-F5344CB8AC3E}">
        <p14:creationId xmlns:p14="http://schemas.microsoft.com/office/powerpoint/2010/main" val="3483618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A77B0D9-CF05-984F-80C8-16CA074D86D7}"/>
              </a:ext>
            </a:extLst>
          </p:cNvPr>
          <p:cNvSpPr>
            <a:spLocks noGrp="1"/>
          </p:cNvSpPr>
          <p:nvPr>
            <p:ph type="title"/>
          </p:nvPr>
        </p:nvSpPr>
        <p:spPr/>
        <p:txBody>
          <a:bodyPr/>
          <a:lstStyle/>
          <a:p>
            <a:r>
              <a:rPr lang="fr-FR" dirty="0"/>
              <a:t>Que faisons-nous ?</a:t>
            </a:r>
          </a:p>
        </p:txBody>
      </p:sp>
      <p:sp>
        <p:nvSpPr>
          <p:cNvPr id="4" name="Espace réservé du texte 3">
            <a:extLst>
              <a:ext uri="{FF2B5EF4-FFF2-40B4-BE49-F238E27FC236}">
                <a16:creationId xmlns:a16="http://schemas.microsoft.com/office/drawing/2014/main" id="{853DB0E5-3524-5B41-BFA2-100A24617897}"/>
              </a:ext>
            </a:extLst>
          </p:cNvPr>
          <p:cNvSpPr>
            <a:spLocks noGrp="1"/>
          </p:cNvSpPr>
          <p:nvPr>
            <p:ph type="body" sz="quarter" idx="14"/>
          </p:nvPr>
        </p:nvSpPr>
        <p:spPr/>
        <p:txBody>
          <a:bodyPr/>
          <a:lstStyle/>
          <a:p>
            <a:pPr lvl="1"/>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Orci varius natoque penatibus et magnis dis parturient montes, nascetur ridiculus mus. Donec eget faucibus erat. Aliquam mollis lectus ut quam mattis convallis. Nam sapien, eget</a:t>
            </a:r>
          </a:p>
          <a:p>
            <a:pPr lvl="1"/>
            <a:endParaRPr lang="fr-FR" dirty="0"/>
          </a:p>
        </p:txBody>
      </p:sp>
      <p:sp>
        <p:nvSpPr>
          <p:cNvPr id="5" name="Espace réservé du texte 4">
            <a:extLst>
              <a:ext uri="{FF2B5EF4-FFF2-40B4-BE49-F238E27FC236}">
                <a16:creationId xmlns:a16="http://schemas.microsoft.com/office/drawing/2014/main" id="{06EDDEDA-936E-8344-B5D9-784700CD0AAC}"/>
              </a:ext>
            </a:extLst>
          </p:cNvPr>
          <p:cNvSpPr>
            <a:spLocks noGrp="1"/>
          </p:cNvSpPr>
          <p:nvPr>
            <p:ph type="body" sz="quarter" idx="15"/>
          </p:nvPr>
        </p:nvSpPr>
        <p:spPr/>
        <p:txBody>
          <a:bodyPr/>
          <a:lstStyle/>
          <a:p>
            <a:r>
              <a:rPr lang="fr-FR" noProof="1"/>
              <a:t>Lorem ipsum sit dolor </a:t>
            </a:r>
          </a:p>
          <a:p>
            <a:pPr lvl="1"/>
            <a:r>
              <a:rPr lang="fr-FR" noProof="1"/>
              <a:t>Lorem ipsum dolor sit amet, consectetur adipiscing elit. Phasellus tellus neque, volutpat vitae sapien sed, varius consequat elit. Praesent rutrum eget Lorem ipsum dolor sit amet vitae fibula.</a:t>
            </a:r>
          </a:p>
        </p:txBody>
      </p:sp>
      <p:sp>
        <p:nvSpPr>
          <p:cNvPr id="6" name="Espace réservé du texte 5">
            <a:extLst>
              <a:ext uri="{FF2B5EF4-FFF2-40B4-BE49-F238E27FC236}">
                <a16:creationId xmlns:a16="http://schemas.microsoft.com/office/drawing/2014/main" id="{F65852BC-853A-264E-813F-798144E49C97}"/>
              </a:ext>
            </a:extLst>
          </p:cNvPr>
          <p:cNvSpPr>
            <a:spLocks noGrp="1"/>
          </p:cNvSpPr>
          <p:nvPr>
            <p:ph type="body" sz="quarter" idx="16"/>
          </p:nvPr>
        </p:nvSpPr>
        <p:spPr/>
        <p:txBody>
          <a:bodyPr/>
          <a:lstStyle/>
          <a:p>
            <a:r>
              <a:rPr lang="fr-FR" noProof="1"/>
              <a:t>Lorem ipsum sit dolor </a:t>
            </a:r>
          </a:p>
          <a:p>
            <a:pPr lvl="1"/>
            <a:r>
              <a:rPr lang="fr-FR" noProof="1"/>
              <a:t>Lorem ipsum dolor sit amet, consectetur adipiscing elit. Phasellus tellus neque, volutpat vitae sapien sed, varius consequat elit. Praesent rutrum eget Lorem ipsum dolor sit amet vitae fibula.</a:t>
            </a:r>
          </a:p>
        </p:txBody>
      </p:sp>
      <p:sp>
        <p:nvSpPr>
          <p:cNvPr id="7" name="Espace réservé du texte 6">
            <a:extLst>
              <a:ext uri="{FF2B5EF4-FFF2-40B4-BE49-F238E27FC236}">
                <a16:creationId xmlns:a16="http://schemas.microsoft.com/office/drawing/2014/main" id="{A2076B88-D06E-3A4D-8473-DBA7547EE7D0}"/>
              </a:ext>
            </a:extLst>
          </p:cNvPr>
          <p:cNvSpPr>
            <a:spLocks noGrp="1"/>
          </p:cNvSpPr>
          <p:nvPr>
            <p:ph type="body" sz="quarter" idx="17"/>
          </p:nvPr>
        </p:nvSpPr>
        <p:spPr/>
        <p:txBody>
          <a:bodyPr/>
          <a:lstStyle/>
          <a:p>
            <a:r>
              <a:rPr lang="fr-FR" noProof="1"/>
              <a:t>Lorem ipsum sit dolor </a:t>
            </a:r>
          </a:p>
          <a:p>
            <a:pPr lvl="1"/>
            <a:r>
              <a:rPr lang="fr-FR" noProof="1"/>
              <a:t>Lorem ipsum dolor sit amet, consectetur adipiscing elit. Phasellus tellus neque, volutpat vitae sapien sed, varius consequat elit. Praesent rutrum eget Lorem ipsum dolor sit amet vitae fibula.</a:t>
            </a:r>
          </a:p>
        </p:txBody>
      </p:sp>
      <p:sp>
        <p:nvSpPr>
          <p:cNvPr id="8" name="Espace réservé du texte 7">
            <a:extLst>
              <a:ext uri="{FF2B5EF4-FFF2-40B4-BE49-F238E27FC236}">
                <a16:creationId xmlns:a16="http://schemas.microsoft.com/office/drawing/2014/main" id="{804EFE47-6227-5343-8CE4-C236FAF1FE1B}"/>
              </a:ext>
            </a:extLst>
          </p:cNvPr>
          <p:cNvSpPr>
            <a:spLocks noGrp="1"/>
          </p:cNvSpPr>
          <p:nvPr>
            <p:ph type="body" sz="quarter" idx="18"/>
          </p:nvPr>
        </p:nvSpPr>
        <p:spPr/>
        <p:txBody>
          <a:bodyPr/>
          <a:lstStyle/>
          <a:p>
            <a:r>
              <a:rPr lang="fr-FR" noProof="1"/>
              <a:t>Lorem ipsum sit dolor </a:t>
            </a:r>
          </a:p>
          <a:p>
            <a:pPr lvl="1"/>
            <a:r>
              <a:rPr lang="fr-FR" noProof="1"/>
              <a:t>Lorem ipsum dolor sit amet, consectetur adipiscing elit. Phasellus tellus neque, volutpat vitae sapien sed, varius consequat elit. Praesent rutrum eget Lorem ipsum dolor sit amet vitae fibula.</a:t>
            </a:r>
          </a:p>
        </p:txBody>
      </p:sp>
      <p:pic>
        <p:nvPicPr>
          <p:cNvPr id="9" name="Espace réservé pour une image  6">
            <a:extLst>
              <a:ext uri="{FF2B5EF4-FFF2-40B4-BE49-F238E27FC236}">
                <a16:creationId xmlns:a16="http://schemas.microsoft.com/office/drawing/2014/main" id="{92D04CF8-8D4B-8F4B-99AE-5E7B65D71F1E}"/>
              </a:ext>
            </a:extLst>
          </p:cNvPr>
          <p:cNvPicPr>
            <a:picLocks noGrp="1" noChangeAspect="1"/>
          </p:cNvPicPr>
          <p:nvPr>
            <p:ph type="pic" sz="quarter" idx="13"/>
          </p:nvPr>
        </p:nvPicPr>
        <p:blipFill rotWithShape="1">
          <a:blip r:embed="rId2"/>
          <a:srcRect t="37101" b="37101"/>
          <a:stretch/>
        </p:blipFill>
        <p:spPr/>
      </p:pic>
      <p:grpSp>
        <p:nvGrpSpPr>
          <p:cNvPr id="10" name="Grouper 765">
            <a:extLst>
              <a:ext uri="{FF2B5EF4-FFF2-40B4-BE49-F238E27FC236}">
                <a16:creationId xmlns:a16="http://schemas.microsoft.com/office/drawing/2014/main" id="{6FEE06C1-2816-0448-8563-4ED9849CD7B8}"/>
              </a:ext>
            </a:extLst>
          </p:cNvPr>
          <p:cNvGrpSpPr/>
          <p:nvPr/>
        </p:nvGrpSpPr>
        <p:grpSpPr>
          <a:xfrm>
            <a:off x="772817" y="8033513"/>
            <a:ext cx="468313" cy="295275"/>
            <a:chOff x="3216275" y="1608138"/>
            <a:chExt cx="468313" cy="295275"/>
          </a:xfrm>
        </p:grpSpPr>
        <p:sp>
          <p:nvSpPr>
            <p:cNvPr id="11" name="Freeform 1">
              <a:extLst>
                <a:ext uri="{FF2B5EF4-FFF2-40B4-BE49-F238E27FC236}">
                  <a16:creationId xmlns:a16="http://schemas.microsoft.com/office/drawing/2014/main" id="{799CC7FD-A5BC-504F-B6F2-36E98AABA137}"/>
                </a:ext>
              </a:extLst>
            </p:cNvPr>
            <p:cNvSpPr>
              <a:spLocks noChangeArrowheads="1"/>
            </p:cNvSpPr>
            <p:nvPr/>
          </p:nvSpPr>
          <p:spPr bwMode="auto">
            <a:xfrm>
              <a:off x="3297238" y="1608138"/>
              <a:ext cx="304800" cy="295275"/>
            </a:xfrm>
            <a:custGeom>
              <a:avLst/>
              <a:gdLst>
                <a:gd name="T0" fmla="*/ 423 w 847"/>
                <a:gd name="T1" fmla="*/ 819 h 820"/>
                <a:gd name="T2" fmla="*/ 0 w 847"/>
                <a:gd name="T3" fmla="*/ 819 h 820"/>
                <a:gd name="T4" fmla="*/ 0 w 847"/>
                <a:gd name="T5" fmla="*/ 0 h 820"/>
                <a:gd name="T6" fmla="*/ 846 w 847"/>
                <a:gd name="T7" fmla="*/ 0 h 820"/>
                <a:gd name="T8" fmla="*/ 846 w 847"/>
                <a:gd name="T9" fmla="*/ 819 h 820"/>
                <a:gd name="T10" fmla="*/ 423 w 847"/>
                <a:gd name="T11" fmla="*/ 819 h 820"/>
              </a:gdLst>
              <a:ahLst/>
              <a:cxnLst>
                <a:cxn ang="0">
                  <a:pos x="T0" y="T1"/>
                </a:cxn>
                <a:cxn ang="0">
                  <a:pos x="T2" y="T3"/>
                </a:cxn>
                <a:cxn ang="0">
                  <a:pos x="T4" y="T5"/>
                </a:cxn>
                <a:cxn ang="0">
                  <a:pos x="T6" y="T7"/>
                </a:cxn>
                <a:cxn ang="0">
                  <a:pos x="T8" y="T9"/>
                </a:cxn>
                <a:cxn ang="0">
                  <a:pos x="T10" y="T11"/>
                </a:cxn>
              </a:cxnLst>
              <a:rect l="0" t="0" r="r" b="b"/>
              <a:pathLst>
                <a:path w="847" h="820">
                  <a:moveTo>
                    <a:pt x="423" y="819"/>
                  </a:moveTo>
                  <a:lnTo>
                    <a:pt x="0" y="819"/>
                  </a:lnTo>
                  <a:lnTo>
                    <a:pt x="0" y="0"/>
                  </a:lnTo>
                  <a:lnTo>
                    <a:pt x="846" y="0"/>
                  </a:lnTo>
                  <a:lnTo>
                    <a:pt x="846" y="819"/>
                  </a:lnTo>
                  <a:lnTo>
                    <a:pt x="423" y="81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2" name="Line 2">
              <a:extLst>
                <a:ext uri="{FF2B5EF4-FFF2-40B4-BE49-F238E27FC236}">
                  <a16:creationId xmlns:a16="http://schemas.microsoft.com/office/drawing/2014/main" id="{A716FC5C-934A-0546-83B2-4D2598CCF42D}"/>
                </a:ext>
              </a:extLst>
            </p:cNvPr>
            <p:cNvSpPr>
              <a:spLocks noChangeShapeType="1"/>
            </p:cNvSpPr>
            <p:nvPr/>
          </p:nvSpPr>
          <p:spPr bwMode="auto">
            <a:xfrm>
              <a:off x="3255963" y="1628775"/>
              <a:ext cx="1587" cy="254000"/>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3" name="Line 3">
              <a:extLst>
                <a:ext uri="{FF2B5EF4-FFF2-40B4-BE49-F238E27FC236}">
                  <a16:creationId xmlns:a16="http://schemas.microsoft.com/office/drawing/2014/main" id="{D9B27F94-309A-4240-946F-64AF0B5403F3}"/>
                </a:ext>
              </a:extLst>
            </p:cNvPr>
            <p:cNvSpPr>
              <a:spLocks noChangeShapeType="1"/>
            </p:cNvSpPr>
            <p:nvPr/>
          </p:nvSpPr>
          <p:spPr bwMode="auto">
            <a:xfrm>
              <a:off x="3216275" y="1658938"/>
              <a:ext cx="1588" cy="193675"/>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4" name="Line 4">
              <a:extLst>
                <a:ext uri="{FF2B5EF4-FFF2-40B4-BE49-F238E27FC236}">
                  <a16:creationId xmlns:a16="http://schemas.microsoft.com/office/drawing/2014/main" id="{00CAA31B-1F9C-8E40-B546-ED169C2DEC94}"/>
                </a:ext>
              </a:extLst>
            </p:cNvPr>
            <p:cNvSpPr>
              <a:spLocks noChangeShapeType="1"/>
            </p:cNvSpPr>
            <p:nvPr/>
          </p:nvSpPr>
          <p:spPr bwMode="auto">
            <a:xfrm>
              <a:off x="3641725" y="1628775"/>
              <a:ext cx="1588" cy="254000"/>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5" name="Line 5">
              <a:extLst>
                <a:ext uri="{FF2B5EF4-FFF2-40B4-BE49-F238E27FC236}">
                  <a16:creationId xmlns:a16="http://schemas.microsoft.com/office/drawing/2014/main" id="{0E9121F1-E3BD-4349-B575-9AEF9B98241C}"/>
                </a:ext>
              </a:extLst>
            </p:cNvPr>
            <p:cNvSpPr>
              <a:spLocks noChangeShapeType="1"/>
            </p:cNvSpPr>
            <p:nvPr/>
          </p:nvSpPr>
          <p:spPr bwMode="auto">
            <a:xfrm>
              <a:off x="3683000" y="1658938"/>
              <a:ext cx="1588" cy="193675"/>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6" name="Freeform 6">
              <a:extLst>
                <a:ext uri="{FF2B5EF4-FFF2-40B4-BE49-F238E27FC236}">
                  <a16:creationId xmlns:a16="http://schemas.microsoft.com/office/drawing/2014/main" id="{4498E710-79A9-4146-8DA9-6EBCA20B7884}"/>
                </a:ext>
              </a:extLst>
            </p:cNvPr>
            <p:cNvSpPr>
              <a:spLocks noChangeArrowheads="1"/>
            </p:cNvSpPr>
            <p:nvPr/>
          </p:nvSpPr>
          <p:spPr bwMode="auto">
            <a:xfrm>
              <a:off x="3327400" y="1760538"/>
              <a:ext cx="182563" cy="92075"/>
            </a:xfrm>
            <a:custGeom>
              <a:avLst/>
              <a:gdLst>
                <a:gd name="T0" fmla="*/ 0 w 509"/>
                <a:gd name="T1" fmla="*/ 254 h 255"/>
                <a:gd name="T2" fmla="*/ 254 w 509"/>
                <a:gd name="T3" fmla="*/ 0 h 255"/>
                <a:gd name="T4" fmla="*/ 508 w 509"/>
                <a:gd name="T5" fmla="*/ 254 h 255"/>
              </a:gdLst>
              <a:ahLst/>
              <a:cxnLst>
                <a:cxn ang="0">
                  <a:pos x="T0" y="T1"/>
                </a:cxn>
                <a:cxn ang="0">
                  <a:pos x="T2" y="T3"/>
                </a:cxn>
                <a:cxn ang="0">
                  <a:pos x="T4" y="T5"/>
                </a:cxn>
              </a:cxnLst>
              <a:rect l="0" t="0" r="r" b="b"/>
              <a:pathLst>
                <a:path w="509" h="255">
                  <a:moveTo>
                    <a:pt x="0" y="254"/>
                  </a:moveTo>
                  <a:lnTo>
                    <a:pt x="254" y="0"/>
                  </a:lnTo>
                  <a:lnTo>
                    <a:pt x="508" y="254"/>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7" name="Freeform 7">
              <a:extLst>
                <a:ext uri="{FF2B5EF4-FFF2-40B4-BE49-F238E27FC236}">
                  <a16:creationId xmlns:a16="http://schemas.microsoft.com/office/drawing/2014/main" id="{814CEF1E-5830-E44D-879E-039082021B3C}"/>
                </a:ext>
              </a:extLst>
            </p:cNvPr>
            <p:cNvSpPr>
              <a:spLocks noChangeArrowheads="1"/>
            </p:cNvSpPr>
            <p:nvPr/>
          </p:nvSpPr>
          <p:spPr bwMode="auto">
            <a:xfrm>
              <a:off x="3490913" y="1760538"/>
              <a:ext cx="80962" cy="50800"/>
            </a:xfrm>
            <a:custGeom>
              <a:avLst/>
              <a:gdLst>
                <a:gd name="T0" fmla="*/ 226 w 227"/>
                <a:gd name="T1" fmla="*/ 142 h 143"/>
                <a:gd name="T2" fmla="*/ 84 w 227"/>
                <a:gd name="T3" fmla="*/ 0 h 143"/>
                <a:gd name="T4" fmla="*/ 0 w 227"/>
                <a:gd name="T5" fmla="*/ 85 h 143"/>
              </a:gdLst>
              <a:ahLst/>
              <a:cxnLst>
                <a:cxn ang="0">
                  <a:pos x="T0" y="T1"/>
                </a:cxn>
                <a:cxn ang="0">
                  <a:pos x="T2" y="T3"/>
                </a:cxn>
                <a:cxn ang="0">
                  <a:pos x="T4" y="T5"/>
                </a:cxn>
              </a:cxnLst>
              <a:rect l="0" t="0" r="r" b="b"/>
              <a:pathLst>
                <a:path w="227" h="143">
                  <a:moveTo>
                    <a:pt x="226" y="142"/>
                  </a:moveTo>
                  <a:lnTo>
                    <a:pt x="84" y="0"/>
                  </a:lnTo>
                  <a:lnTo>
                    <a:pt x="0" y="85"/>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8" name="Freeform 8">
              <a:extLst>
                <a:ext uri="{FF2B5EF4-FFF2-40B4-BE49-F238E27FC236}">
                  <a16:creationId xmlns:a16="http://schemas.microsoft.com/office/drawing/2014/main" id="{F4AC9058-CC71-0246-9A15-0C0328C7D49C}"/>
                </a:ext>
              </a:extLst>
            </p:cNvPr>
            <p:cNvSpPr>
              <a:spLocks noChangeArrowheads="1"/>
            </p:cNvSpPr>
            <p:nvPr/>
          </p:nvSpPr>
          <p:spPr bwMode="auto">
            <a:xfrm>
              <a:off x="3348038" y="1670050"/>
              <a:ext cx="61912" cy="61913"/>
            </a:xfrm>
            <a:custGeom>
              <a:avLst/>
              <a:gdLst>
                <a:gd name="T0" fmla="*/ 169 w 170"/>
                <a:gd name="T1" fmla="*/ 85 h 171"/>
                <a:gd name="T2" fmla="*/ 158 w 170"/>
                <a:gd name="T3" fmla="*/ 127 h 171"/>
                <a:gd name="T4" fmla="*/ 127 w 170"/>
                <a:gd name="T5" fmla="*/ 158 h 171"/>
                <a:gd name="T6" fmla="*/ 84 w 170"/>
                <a:gd name="T7" fmla="*/ 170 h 171"/>
                <a:gd name="T8" fmla="*/ 42 w 170"/>
                <a:gd name="T9" fmla="*/ 158 h 171"/>
                <a:gd name="T10" fmla="*/ 11 w 170"/>
                <a:gd name="T11" fmla="*/ 127 h 171"/>
                <a:gd name="T12" fmla="*/ 0 w 170"/>
                <a:gd name="T13" fmla="*/ 85 h 171"/>
                <a:gd name="T14" fmla="*/ 11 w 170"/>
                <a:gd name="T15" fmla="*/ 43 h 171"/>
                <a:gd name="T16" fmla="*/ 42 w 170"/>
                <a:gd name="T17" fmla="*/ 12 h 171"/>
                <a:gd name="T18" fmla="*/ 84 w 170"/>
                <a:gd name="T19" fmla="*/ 0 h 171"/>
                <a:gd name="T20" fmla="*/ 127 w 170"/>
                <a:gd name="T21" fmla="*/ 12 h 171"/>
                <a:gd name="T22" fmla="*/ 158 w 170"/>
                <a:gd name="T23" fmla="*/ 43 h 171"/>
                <a:gd name="T24" fmla="*/ 169 w 170"/>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1">
                  <a:moveTo>
                    <a:pt x="169" y="85"/>
                  </a:moveTo>
                  <a:cubicBezTo>
                    <a:pt x="169" y="101"/>
                    <a:pt x="165" y="113"/>
                    <a:pt x="158" y="127"/>
                  </a:cubicBezTo>
                  <a:cubicBezTo>
                    <a:pt x="150" y="140"/>
                    <a:pt x="140" y="150"/>
                    <a:pt x="127" y="158"/>
                  </a:cubicBezTo>
                  <a:cubicBezTo>
                    <a:pt x="113" y="165"/>
                    <a:pt x="99" y="170"/>
                    <a:pt x="84" y="170"/>
                  </a:cubicBezTo>
                  <a:cubicBezTo>
                    <a:pt x="68" y="170"/>
                    <a:pt x="55" y="165"/>
                    <a:pt x="42" y="158"/>
                  </a:cubicBezTo>
                  <a:cubicBezTo>
                    <a:pt x="28" y="150"/>
                    <a:pt x="19" y="140"/>
                    <a:pt x="11" y="127"/>
                  </a:cubicBezTo>
                  <a:cubicBezTo>
                    <a:pt x="3" y="113"/>
                    <a:pt x="0" y="100"/>
                    <a:pt x="0" y="85"/>
                  </a:cubicBezTo>
                  <a:cubicBezTo>
                    <a:pt x="0" y="69"/>
                    <a:pt x="3" y="56"/>
                    <a:pt x="11" y="43"/>
                  </a:cubicBezTo>
                  <a:cubicBezTo>
                    <a:pt x="19" y="29"/>
                    <a:pt x="28" y="20"/>
                    <a:pt x="42" y="12"/>
                  </a:cubicBezTo>
                  <a:cubicBezTo>
                    <a:pt x="55" y="4"/>
                    <a:pt x="69" y="0"/>
                    <a:pt x="84" y="0"/>
                  </a:cubicBezTo>
                  <a:cubicBezTo>
                    <a:pt x="100" y="0"/>
                    <a:pt x="113" y="4"/>
                    <a:pt x="127" y="12"/>
                  </a:cubicBezTo>
                  <a:cubicBezTo>
                    <a:pt x="140" y="20"/>
                    <a:pt x="150" y="29"/>
                    <a:pt x="158" y="43"/>
                  </a:cubicBezTo>
                  <a:cubicBezTo>
                    <a:pt x="165" y="56"/>
                    <a:pt x="169" y="70"/>
                    <a:pt x="169"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19" name="Grouper 144">
            <a:extLst>
              <a:ext uri="{FF2B5EF4-FFF2-40B4-BE49-F238E27FC236}">
                <a16:creationId xmlns:a16="http://schemas.microsoft.com/office/drawing/2014/main" id="{E71BFE21-AB10-304B-806E-C71C92D06814}"/>
              </a:ext>
            </a:extLst>
          </p:cNvPr>
          <p:cNvGrpSpPr/>
          <p:nvPr/>
        </p:nvGrpSpPr>
        <p:grpSpPr>
          <a:xfrm>
            <a:off x="3954401" y="8062881"/>
            <a:ext cx="468312" cy="377825"/>
            <a:chOff x="6561138" y="1857375"/>
            <a:chExt cx="468312" cy="377825"/>
          </a:xfrm>
        </p:grpSpPr>
        <p:sp>
          <p:nvSpPr>
            <p:cNvPr id="20" name="Freeform 30">
              <a:extLst>
                <a:ext uri="{FF2B5EF4-FFF2-40B4-BE49-F238E27FC236}">
                  <a16:creationId xmlns:a16="http://schemas.microsoft.com/office/drawing/2014/main" id="{805202BF-1D3F-7C44-9BA5-73F18993F943}"/>
                </a:ext>
              </a:extLst>
            </p:cNvPr>
            <p:cNvSpPr>
              <a:spLocks noChangeArrowheads="1"/>
            </p:cNvSpPr>
            <p:nvPr/>
          </p:nvSpPr>
          <p:spPr bwMode="auto">
            <a:xfrm>
              <a:off x="6561138" y="1930400"/>
              <a:ext cx="468312" cy="304800"/>
            </a:xfrm>
            <a:custGeom>
              <a:avLst/>
              <a:gdLst>
                <a:gd name="T0" fmla="*/ 1242 w 1299"/>
                <a:gd name="T1" fmla="*/ 0 h 847"/>
                <a:gd name="T2" fmla="*/ 1298 w 1299"/>
                <a:gd name="T3" fmla="*/ 0 h 847"/>
                <a:gd name="T4" fmla="*/ 1298 w 1299"/>
                <a:gd name="T5" fmla="*/ 790 h 847"/>
                <a:gd name="T6" fmla="*/ 818 w 1299"/>
                <a:gd name="T7" fmla="*/ 790 h 847"/>
                <a:gd name="T8" fmla="*/ 762 w 1299"/>
                <a:gd name="T9" fmla="*/ 846 h 847"/>
                <a:gd name="T10" fmla="*/ 536 w 1299"/>
                <a:gd name="T11" fmla="*/ 846 h 847"/>
                <a:gd name="T12" fmla="*/ 480 w 1299"/>
                <a:gd name="T13" fmla="*/ 790 h 847"/>
                <a:gd name="T14" fmla="*/ 0 w 1299"/>
                <a:gd name="T15" fmla="*/ 790 h 847"/>
                <a:gd name="T16" fmla="*/ 0 w 1299"/>
                <a:gd name="T17" fmla="*/ 0 h 847"/>
                <a:gd name="T18" fmla="*/ 56 w 1299"/>
                <a:gd name="T19" fmla="*/ 0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9" h="847">
                  <a:moveTo>
                    <a:pt x="1242" y="0"/>
                  </a:moveTo>
                  <a:lnTo>
                    <a:pt x="1298" y="0"/>
                  </a:lnTo>
                  <a:lnTo>
                    <a:pt x="1298" y="790"/>
                  </a:lnTo>
                  <a:lnTo>
                    <a:pt x="818" y="790"/>
                  </a:lnTo>
                  <a:lnTo>
                    <a:pt x="762" y="846"/>
                  </a:lnTo>
                  <a:lnTo>
                    <a:pt x="536" y="846"/>
                  </a:lnTo>
                  <a:lnTo>
                    <a:pt x="480" y="790"/>
                  </a:lnTo>
                  <a:lnTo>
                    <a:pt x="0" y="790"/>
                  </a:lnTo>
                  <a:lnTo>
                    <a:pt x="0" y="0"/>
                  </a:lnTo>
                  <a:lnTo>
                    <a:pt x="56"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1" name="Freeform 31">
              <a:extLst>
                <a:ext uri="{FF2B5EF4-FFF2-40B4-BE49-F238E27FC236}">
                  <a16:creationId xmlns:a16="http://schemas.microsoft.com/office/drawing/2014/main" id="{38229C20-CC6C-0947-90BA-B4432C72ED6E}"/>
                </a:ext>
              </a:extLst>
            </p:cNvPr>
            <p:cNvSpPr>
              <a:spLocks noChangeArrowheads="1"/>
            </p:cNvSpPr>
            <p:nvPr/>
          </p:nvSpPr>
          <p:spPr bwMode="auto">
            <a:xfrm>
              <a:off x="6602413" y="1900238"/>
              <a:ext cx="193675" cy="295275"/>
            </a:xfrm>
            <a:custGeom>
              <a:avLst/>
              <a:gdLst>
                <a:gd name="T0" fmla="*/ 56 w 537"/>
                <a:gd name="T1" fmla="*/ 0 h 820"/>
                <a:gd name="T2" fmla="*/ 0 w 537"/>
                <a:gd name="T3" fmla="*/ 0 h 820"/>
                <a:gd name="T4" fmla="*/ 0 w 537"/>
                <a:gd name="T5" fmla="*/ 762 h 820"/>
                <a:gd name="T6" fmla="*/ 367 w 537"/>
                <a:gd name="T7" fmla="*/ 762 h 820"/>
                <a:gd name="T8" fmla="*/ 480 w 537"/>
                <a:gd name="T9" fmla="*/ 819 h 820"/>
                <a:gd name="T10" fmla="*/ 536 w 537"/>
                <a:gd name="T11" fmla="*/ 819 h 820"/>
              </a:gdLst>
              <a:ahLst/>
              <a:cxnLst>
                <a:cxn ang="0">
                  <a:pos x="T0" y="T1"/>
                </a:cxn>
                <a:cxn ang="0">
                  <a:pos x="T2" y="T3"/>
                </a:cxn>
                <a:cxn ang="0">
                  <a:pos x="T4" y="T5"/>
                </a:cxn>
                <a:cxn ang="0">
                  <a:pos x="T6" y="T7"/>
                </a:cxn>
                <a:cxn ang="0">
                  <a:pos x="T8" y="T9"/>
                </a:cxn>
                <a:cxn ang="0">
                  <a:pos x="T10" y="T11"/>
                </a:cxn>
              </a:cxnLst>
              <a:rect l="0" t="0" r="r" b="b"/>
              <a:pathLst>
                <a:path w="537" h="820">
                  <a:moveTo>
                    <a:pt x="56" y="0"/>
                  </a:moveTo>
                  <a:lnTo>
                    <a:pt x="0" y="0"/>
                  </a:lnTo>
                  <a:lnTo>
                    <a:pt x="0" y="762"/>
                  </a:lnTo>
                  <a:lnTo>
                    <a:pt x="367" y="762"/>
                  </a:lnTo>
                  <a:cubicBezTo>
                    <a:pt x="420" y="762"/>
                    <a:pt x="457" y="776"/>
                    <a:pt x="480" y="819"/>
                  </a:cubicBezTo>
                  <a:lnTo>
                    <a:pt x="536" y="81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2" name="Freeform 32">
              <a:extLst>
                <a:ext uri="{FF2B5EF4-FFF2-40B4-BE49-F238E27FC236}">
                  <a16:creationId xmlns:a16="http://schemas.microsoft.com/office/drawing/2014/main" id="{C66917BA-8FE6-804A-854C-BE5F85DDD27D}"/>
                </a:ext>
              </a:extLst>
            </p:cNvPr>
            <p:cNvSpPr>
              <a:spLocks noChangeArrowheads="1"/>
            </p:cNvSpPr>
            <p:nvPr/>
          </p:nvSpPr>
          <p:spPr bwMode="auto">
            <a:xfrm>
              <a:off x="6794500" y="1900238"/>
              <a:ext cx="193675" cy="295275"/>
            </a:xfrm>
            <a:custGeom>
              <a:avLst/>
              <a:gdLst>
                <a:gd name="T0" fmla="*/ 480 w 537"/>
                <a:gd name="T1" fmla="*/ 0 h 820"/>
                <a:gd name="T2" fmla="*/ 536 w 537"/>
                <a:gd name="T3" fmla="*/ 0 h 820"/>
                <a:gd name="T4" fmla="*/ 536 w 537"/>
                <a:gd name="T5" fmla="*/ 762 h 820"/>
                <a:gd name="T6" fmla="*/ 169 w 537"/>
                <a:gd name="T7" fmla="*/ 762 h 820"/>
                <a:gd name="T8" fmla="*/ 57 w 537"/>
                <a:gd name="T9" fmla="*/ 819 h 820"/>
                <a:gd name="T10" fmla="*/ 0 w 537"/>
                <a:gd name="T11" fmla="*/ 819 h 820"/>
              </a:gdLst>
              <a:ahLst/>
              <a:cxnLst>
                <a:cxn ang="0">
                  <a:pos x="T0" y="T1"/>
                </a:cxn>
                <a:cxn ang="0">
                  <a:pos x="T2" y="T3"/>
                </a:cxn>
                <a:cxn ang="0">
                  <a:pos x="T4" y="T5"/>
                </a:cxn>
                <a:cxn ang="0">
                  <a:pos x="T6" y="T7"/>
                </a:cxn>
                <a:cxn ang="0">
                  <a:pos x="T8" y="T9"/>
                </a:cxn>
                <a:cxn ang="0">
                  <a:pos x="T10" y="T11"/>
                </a:cxn>
              </a:cxnLst>
              <a:rect l="0" t="0" r="r" b="b"/>
              <a:pathLst>
                <a:path w="537" h="820">
                  <a:moveTo>
                    <a:pt x="480" y="0"/>
                  </a:moveTo>
                  <a:lnTo>
                    <a:pt x="536" y="0"/>
                  </a:lnTo>
                  <a:lnTo>
                    <a:pt x="536" y="762"/>
                  </a:lnTo>
                  <a:lnTo>
                    <a:pt x="169" y="762"/>
                  </a:lnTo>
                  <a:cubicBezTo>
                    <a:pt x="116" y="762"/>
                    <a:pt x="79" y="776"/>
                    <a:pt x="57" y="819"/>
                  </a:cubicBezTo>
                  <a:lnTo>
                    <a:pt x="0" y="81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3" name="Freeform 33">
              <a:extLst>
                <a:ext uri="{FF2B5EF4-FFF2-40B4-BE49-F238E27FC236}">
                  <a16:creationId xmlns:a16="http://schemas.microsoft.com/office/drawing/2014/main" id="{9402E569-C746-C749-A89B-9813CA027A7F}"/>
                </a:ext>
              </a:extLst>
            </p:cNvPr>
            <p:cNvSpPr>
              <a:spLocks noChangeArrowheads="1"/>
            </p:cNvSpPr>
            <p:nvPr/>
          </p:nvSpPr>
          <p:spPr bwMode="auto">
            <a:xfrm>
              <a:off x="6794500" y="1857375"/>
              <a:ext cx="152400" cy="338138"/>
            </a:xfrm>
            <a:custGeom>
              <a:avLst/>
              <a:gdLst>
                <a:gd name="T0" fmla="*/ 57 w 424"/>
                <a:gd name="T1" fmla="*/ 937 h 938"/>
                <a:gd name="T2" fmla="*/ 0 w 424"/>
                <a:gd name="T3" fmla="*/ 937 h 938"/>
                <a:gd name="T4" fmla="*/ 0 w 424"/>
                <a:gd name="T5" fmla="*/ 287 h 938"/>
                <a:gd name="T6" fmla="*/ 130 w 424"/>
                <a:gd name="T7" fmla="*/ 87 h 938"/>
                <a:gd name="T8" fmla="*/ 423 w 424"/>
                <a:gd name="T9" fmla="*/ 0 h 938"/>
                <a:gd name="T10" fmla="*/ 423 w 424"/>
                <a:gd name="T11" fmla="*/ 762 h 938"/>
                <a:gd name="T12" fmla="*/ 130 w 424"/>
                <a:gd name="T13" fmla="*/ 849 h 938"/>
                <a:gd name="T14" fmla="*/ 57 w 424"/>
                <a:gd name="T15" fmla="*/ 937 h 9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938">
                  <a:moveTo>
                    <a:pt x="57" y="937"/>
                  </a:moveTo>
                  <a:lnTo>
                    <a:pt x="0" y="937"/>
                  </a:lnTo>
                  <a:lnTo>
                    <a:pt x="0" y="287"/>
                  </a:lnTo>
                  <a:cubicBezTo>
                    <a:pt x="0" y="197"/>
                    <a:pt x="40" y="107"/>
                    <a:pt x="130" y="87"/>
                  </a:cubicBezTo>
                  <a:lnTo>
                    <a:pt x="423" y="0"/>
                  </a:lnTo>
                  <a:lnTo>
                    <a:pt x="423" y="762"/>
                  </a:lnTo>
                  <a:lnTo>
                    <a:pt x="130" y="849"/>
                  </a:lnTo>
                  <a:cubicBezTo>
                    <a:pt x="79" y="863"/>
                    <a:pt x="68" y="891"/>
                    <a:pt x="57" y="93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4" name="Freeform 34">
              <a:extLst>
                <a:ext uri="{FF2B5EF4-FFF2-40B4-BE49-F238E27FC236}">
                  <a16:creationId xmlns:a16="http://schemas.microsoft.com/office/drawing/2014/main" id="{774E0BDB-E5DE-7949-B137-A971DB53D768}"/>
                </a:ext>
              </a:extLst>
            </p:cNvPr>
            <p:cNvSpPr>
              <a:spLocks noChangeArrowheads="1"/>
            </p:cNvSpPr>
            <p:nvPr/>
          </p:nvSpPr>
          <p:spPr bwMode="auto">
            <a:xfrm>
              <a:off x="6642100" y="1857375"/>
              <a:ext cx="152400" cy="338138"/>
            </a:xfrm>
            <a:custGeom>
              <a:avLst/>
              <a:gdLst>
                <a:gd name="T0" fmla="*/ 367 w 424"/>
                <a:gd name="T1" fmla="*/ 937 h 938"/>
                <a:gd name="T2" fmla="*/ 423 w 424"/>
                <a:gd name="T3" fmla="*/ 937 h 938"/>
                <a:gd name="T4" fmla="*/ 423 w 424"/>
                <a:gd name="T5" fmla="*/ 287 h 938"/>
                <a:gd name="T6" fmla="*/ 293 w 424"/>
                <a:gd name="T7" fmla="*/ 87 h 938"/>
                <a:gd name="T8" fmla="*/ 0 w 424"/>
                <a:gd name="T9" fmla="*/ 0 h 938"/>
                <a:gd name="T10" fmla="*/ 0 w 424"/>
                <a:gd name="T11" fmla="*/ 762 h 938"/>
                <a:gd name="T12" fmla="*/ 293 w 424"/>
                <a:gd name="T13" fmla="*/ 849 h 938"/>
                <a:gd name="T14" fmla="*/ 367 w 424"/>
                <a:gd name="T15" fmla="*/ 937 h 9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938">
                  <a:moveTo>
                    <a:pt x="367" y="937"/>
                  </a:moveTo>
                  <a:lnTo>
                    <a:pt x="423" y="937"/>
                  </a:lnTo>
                  <a:lnTo>
                    <a:pt x="423" y="287"/>
                  </a:lnTo>
                  <a:cubicBezTo>
                    <a:pt x="423" y="197"/>
                    <a:pt x="384" y="107"/>
                    <a:pt x="293" y="87"/>
                  </a:cubicBezTo>
                  <a:lnTo>
                    <a:pt x="0" y="0"/>
                  </a:lnTo>
                  <a:lnTo>
                    <a:pt x="0" y="762"/>
                  </a:lnTo>
                  <a:lnTo>
                    <a:pt x="293" y="849"/>
                  </a:lnTo>
                  <a:cubicBezTo>
                    <a:pt x="344" y="863"/>
                    <a:pt x="355" y="891"/>
                    <a:pt x="367" y="93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25" name="Groupe 24">
            <a:extLst>
              <a:ext uri="{FF2B5EF4-FFF2-40B4-BE49-F238E27FC236}">
                <a16:creationId xmlns:a16="http://schemas.microsoft.com/office/drawing/2014/main" id="{C479616E-5748-6C49-87E3-FBCC68701874}"/>
              </a:ext>
            </a:extLst>
          </p:cNvPr>
          <p:cNvGrpSpPr/>
          <p:nvPr/>
        </p:nvGrpSpPr>
        <p:grpSpPr>
          <a:xfrm>
            <a:off x="3937243" y="5901304"/>
            <a:ext cx="457200" cy="447675"/>
            <a:chOff x="4056063" y="5368925"/>
            <a:chExt cx="457200" cy="447675"/>
          </a:xfrm>
        </p:grpSpPr>
        <p:sp>
          <p:nvSpPr>
            <p:cNvPr id="26" name="Line 156">
              <a:extLst>
                <a:ext uri="{FF2B5EF4-FFF2-40B4-BE49-F238E27FC236}">
                  <a16:creationId xmlns:a16="http://schemas.microsoft.com/office/drawing/2014/main" id="{E4EDE11B-8E49-A34F-9BDE-C5859BB3E9BC}"/>
                </a:ext>
              </a:extLst>
            </p:cNvPr>
            <p:cNvSpPr>
              <a:spLocks noChangeShapeType="1"/>
            </p:cNvSpPr>
            <p:nvPr/>
          </p:nvSpPr>
          <p:spPr bwMode="auto">
            <a:xfrm>
              <a:off x="4248150" y="5521325"/>
              <a:ext cx="203200"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 name="Line 157">
              <a:extLst>
                <a:ext uri="{FF2B5EF4-FFF2-40B4-BE49-F238E27FC236}">
                  <a16:creationId xmlns:a16="http://schemas.microsoft.com/office/drawing/2014/main" id="{66A5F5A3-9C6F-A448-B563-7A9BF17CD3D6}"/>
                </a:ext>
              </a:extLst>
            </p:cNvPr>
            <p:cNvSpPr>
              <a:spLocks noChangeShapeType="1"/>
            </p:cNvSpPr>
            <p:nvPr/>
          </p:nvSpPr>
          <p:spPr bwMode="auto">
            <a:xfrm>
              <a:off x="4248150" y="5561013"/>
              <a:ext cx="203200"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 name="Line 158">
              <a:extLst>
                <a:ext uri="{FF2B5EF4-FFF2-40B4-BE49-F238E27FC236}">
                  <a16:creationId xmlns:a16="http://schemas.microsoft.com/office/drawing/2014/main" id="{0B2427E8-6B32-BF4C-B3AC-3A182B104B0B}"/>
                </a:ext>
              </a:extLst>
            </p:cNvPr>
            <p:cNvSpPr>
              <a:spLocks noChangeShapeType="1"/>
            </p:cNvSpPr>
            <p:nvPr/>
          </p:nvSpPr>
          <p:spPr bwMode="auto">
            <a:xfrm>
              <a:off x="4248150" y="5602288"/>
              <a:ext cx="152400"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9" name="Line 159">
              <a:extLst>
                <a:ext uri="{FF2B5EF4-FFF2-40B4-BE49-F238E27FC236}">
                  <a16:creationId xmlns:a16="http://schemas.microsoft.com/office/drawing/2014/main" id="{90081327-C7D9-3B41-834E-56356520E6D7}"/>
                </a:ext>
              </a:extLst>
            </p:cNvPr>
            <p:cNvSpPr>
              <a:spLocks noChangeShapeType="1"/>
            </p:cNvSpPr>
            <p:nvPr/>
          </p:nvSpPr>
          <p:spPr bwMode="auto">
            <a:xfrm>
              <a:off x="4379913" y="5754688"/>
              <a:ext cx="6032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0" name="Freeform 160">
              <a:extLst>
                <a:ext uri="{FF2B5EF4-FFF2-40B4-BE49-F238E27FC236}">
                  <a16:creationId xmlns:a16="http://schemas.microsoft.com/office/drawing/2014/main" id="{71F0B983-1A8E-6A4F-8C4B-31B0603B62B0}"/>
                </a:ext>
              </a:extLst>
            </p:cNvPr>
            <p:cNvSpPr>
              <a:spLocks noChangeArrowheads="1"/>
            </p:cNvSpPr>
            <p:nvPr/>
          </p:nvSpPr>
          <p:spPr bwMode="auto">
            <a:xfrm>
              <a:off x="4056063" y="5519738"/>
              <a:ext cx="223837" cy="225425"/>
            </a:xfrm>
            <a:custGeom>
              <a:avLst/>
              <a:gdLst>
                <a:gd name="T0" fmla="*/ 621 w 622"/>
                <a:gd name="T1" fmla="*/ 623 h 624"/>
                <a:gd name="T2" fmla="*/ 564 w 622"/>
                <a:gd name="T3" fmla="*/ 482 h 624"/>
                <a:gd name="T4" fmla="*/ 113 w 622"/>
                <a:gd name="T5" fmla="*/ 31 h 624"/>
                <a:gd name="T6" fmla="*/ 23 w 622"/>
                <a:gd name="T7" fmla="*/ 22 h 624"/>
                <a:gd name="T8" fmla="*/ 28 w 622"/>
                <a:gd name="T9" fmla="*/ 115 h 624"/>
                <a:gd name="T10" fmla="*/ 480 w 622"/>
                <a:gd name="T11" fmla="*/ 567 h 624"/>
                <a:gd name="T12" fmla="*/ 621 w 622"/>
                <a:gd name="T13" fmla="*/ 623 h 624"/>
              </a:gdLst>
              <a:ahLst/>
              <a:cxnLst>
                <a:cxn ang="0">
                  <a:pos x="T0" y="T1"/>
                </a:cxn>
                <a:cxn ang="0">
                  <a:pos x="T2" y="T3"/>
                </a:cxn>
                <a:cxn ang="0">
                  <a:pos x="T4" y="T5"/>
                </a:cxn>
                <a:cxn ang="0">
                  <a:pos x="T6" y="T7"/>
                </a:cxn>
                <a:cxn ang="0">
                  <a:pos x="T8" y="T9"/>
                </a:cxn>
                <a:cxn ang="0">
                  <a:pos x="T10" y="T11"/>
                </a:cxn>
                <a:cxn ang="0">
                  <a:pos x="T12" y="T13"/>
                </a:cxn>
              </a:cxnLst>
              <a:rect l="0" t="0" r="r" b="b"/>
              <a:pathLst>
                <a:path w="622" h="624">
                  <a:moveTo>
                    <a:pt x="621" y="623"/>
                  </a:moveTo>
                  <a:cubicBezTo>
                    <a:pt x="621" y="623"/>
                    <a:pt x="617" y="536"/>
                    <a:pt x="564" y="482"/>
                  </a:cubicBezTo>
                  <a:cubicBezTo>
                    <a:pt x="510" y="429"/>
                    <a:pt x="113" y="31"/>
                    <a:pt x="113" y="31"/>
                  </a:cubicBezTo>
                  <a:cubicBezTo>
                    <a:pt x="87" y="5"/>
                    <a:pt x="45" y="0"/>
                    <a:pt x="23" y="22"/>
                  </a:cubicBezTo>
                  <a:cubicBezTo>
                    <a:pt x="0" y="45"/>
                    <a:pt x="3" y="90"/>
                    <a:pt x="28" y="115"/>
                  </a:cubicBezTo>
                  <a:cubicBezTo>
                    <a:pt x="28" y="115"/>
                    <a:pt x="426" y="514"/>
                    <a:pt x="480" y="567"/>
                  </a:cubicBezTo>
                  <a:cubicBezTo>
                    <a:pt x="533" y="621"/>
                    <a:pt x="621" y="623"/>
                    <a:pt x="621" y="623"/>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1" name="Line 161">
              <a:extLst>
                <a:ext uri="{FF2B5EF4-FFF2-40B4-BE49-F238E27FC236}">
                  <a16:creationId xmlns:a16="http://schemas.microsoft.com/office/drawing/2014/main" id="{E6B39A0F-CD55-3343-823C-9E655EE50A10}"/>
                </a:ext>
              </a:extLst>
            </p:cNvPr>
            <p:cNvSpPr>
              <a:spLocks noChangeShapeType="1"/>
            </p:cNvSpPr>
            <p:nvPr/>
          </p:nvSpPr>
          <p:spPr bwMode="auto">
            <a:xfrm flipV="1">
              <a:off x="4097338" y="5559425"/>
              <a:ext cx="22225" cy="25400"/>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2" name="Line 162">
              <a:extLst>
                <a:ext uri="{FF2B5EF4-FFF2-40B4-BE49-F238E27FC236}">
                  <a16:creationId xmlns:a16="http://schemas.microsoft.com/office/drawing/2014/main" id="{0B292612-4D18-C34F-AC53-4300D3D2E6DF}"/>
                </a:ext>
              </a:extLst>
            </p:cNvPr>
            <p:cNvSpPr>
              <a:spLocks noChangeShapeType="1"/>
            </p:cNvSpPr>
            <p:nvPr/>
          </p:nvSpPr>
          <p:spPr bwMode="auto">
            <a:xfrm>
              <a:off x="4349750" y="5754688"/>
              <a:ext cx="20638"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3" name="Freeform 163">
              <a:extLst>
                <a:ext uri="{FF2B5EF4-FFF2-40B4-BE49-F238E27FC236}">
                  <a16:creationId xmlns:a16="http://schemas.microsoft.com/office/drawing/2014/main" id="{46A9A252-E761-CA46-8E2C-357181F5E339}"/>
                </a:ext>
              </a:extLst>
            </p:cNvPr>
            <p:cNvSpPr>
              <a:spLocks noChangeArrowheads="1"/>
            </p:cNvSpPr>
            <p:nvPr/>
          </p:nvSpPr>
          <p:spPr bwMode="auto">
            <a:xfrm>
              <a:off x="4178300" y="5368925"/>
              <a:ext cx="334963" cy="447675"/>
            </a:xfrm>
            <a:custGeom>
              <a:avLst/>
              <a:gdLst>
                <a:gd name="T0" fmla="*/ 0 w 931"/>
                <a:gd name="T1" fmla="*/ 677 h 1243"/>
                <a:gd name="T2" fmla="*/ 0 w 931"/>
                <a:gd name="T3" fmla="*/ 57 h 1243"/>
                <a:gd name="T4" fmla="*/ 56 w 931"/>
                <a:gd name="T5" fmla="*/ 0 h 1243"/>
                <a:gd name="T6" fmla="*/ 732 w 931"/>
                <a:gd name="T7" fmla="*/ 0 h 1243"/>
                <a:gd name="T8" fmla="*/ 930 w 931"/>
                <a:gd name="T9" fmla="*/ 198 h 1243"/>
                <a:gd name="T10" fmla="*/ 930 w 931"/>
                <a:gd name="T11" fmla="*/ 1185 h 1243"/>
                <a:gd name="T12" fmla="*/ 873 w 931"/>
                <a:gd name="T13" fmla="*/ 1242 h 1243"/>
                <a:gd name="T14" fmla="*/ 56 w 931"/>
                <a:gd name="T15" fmla="*/ 1242 h 1243"/>
                <a:gd name="T16" fmla="*/ 0 w 931"/>
                <a:gd name="T17" fmla="*/ 1185 h 1243"/>
                <a:gd name="T18" fmla="*/ 0 w 931"/>
                <a:gd name="T19" fmla="*/ 847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1" h="1243">
                  <a:moveTo>
                    <a:pt x="0" y="677"/>
                  </a:moveTo>
                  <a:lnTo>
                    <a:pt x="0" y="57"/>
                  </a:lnTo>
                  <a:cubicBezTo>
                    <a:pt x="0" y="26"/>
                    <a:pt x="25" y="0"/>
                    <a:pt x="56" y="0"/>
                  </a:cubicBezTo>
                  <a:lnTo>
                    <a:pt x="732" y="0"/>
                  </a:lnTo>
                  <a:lnTo>
                    <a:pt x="930" y="198"/>
                  </a:lnTo>
                  <a:lnTo>
                    <a:pt x="930" y="1185"/>
                  </a:lnTo>
                  <a:cubicBezTo>
                    <a:pt x="930" y="1216"/>
                    <a:pt x="904" y="1242"/>
                    <a:pt x="873" y="1242"/>
                  </a:cubicBezTo>
                  <a:lnTo>
                    <a:pt x="56" y="1242"/>
                  </a:lnTo>
                  <a:cubicBezTo>
                    <a:pt x="25" y="1242"/>
                    <a:pt x="0" y="1216"/>
                    <a:pt x="0" y="1185"/>
                  </a:cubicBezTo>
                  <a:lnTo>
                    <a:pt x="0" y="847"/>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4" name="Freeform 164">
              <a:extLst>
                <a:ext uri="{FF2B5EF4-FFF2-40B4-BE49-F238E27FC236}">
                  <a16:creationId xmlns:a16="http://schemas.microsoft.com/office/drawing/2014/main" id="{85E2841F-F50B-9042-849E-6E38D34F1296}"/>
                </a:ext>
              </a:extLst>
            </p:cNvPr>
            <p:cNvSpPr>
              <a:spLocks noChangeArrowheads="1"/>
            </p:cNvSpPr>
            <p:nvPr/>
          </p:nvSpPr>
          <p:spPr bwMode="auto">
            <a:xfrm>
              <a:off x="4430713" y="5399088"/>
              <a:ext cx="50800" cy="50800"/>
            </a:xfrm>
            <a:custGeom>
              <a:avLst/>
              <a:gdLst>
                <a:gd name="T0" fmla="*/ 141 w 142"/>
                <a:gd name="T1" fmla="*/ 141 h 142"/>
                <a:gd name="T2" fmla="*/ 0 w 142"/>
                <a:gd name="T3" fmla="*/ 141 h 142"/>
                <a:gd name="T4" fmla="*/ 0 w 142"/>
                <a:gd name="T5" fmla="*/ 0 h 142"/>
              </a:gdLst>
              <a:ahLst/>
              <a:cxnLst>
                <a:cxn ang="0">
                  <a:pos x="T0" y="T1"/>
                </a:cxn>
                <a:cxn ang="0">
                  <a:pos x="T2" y="T3"/>
                </a:cxn>
                <a:cxn ang="0">
                  <a:pos x="T4" y="T5"/>
                </a:cxn>
              </a:cxnLst>
              <a:rect l="0" t="0" r="r" b="b"/>
              <a:pathLst>
                <a:path w="142" h="142">
                  <a:moveTo>
                    <a:pt x="141" y="141"/>
                  </a:moveTo>
                  <a:lnTo>
                    <a:pt x="0" y="141"/>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35" name="Grouper 299">
            <a:extLst>
              <a:ext uri="{FF2B5EF4-FFF2-40B4-BE49-F238E27FC236}">
                <a16:creationId xmlns:a16="http://schemas.microsoft.com/office/drawing/2014/main" id="{746BDEC7-314F-5545-BB48-137477FB3961}"/>
              </a:ext>
            </a:extLst>
          </p:cNvPr>
          <p:cNvGrpSpPr/>
          <p:nvPr/>
        </p:nvGrpSpPr>
        <p:grpSpPr>
          <a:xfrm>
            <a:off x="772817" y="5850504"/>
            <a:ext cx="361950" cy="446088"/>
            <a:chOff x="2928938" y="2927350"/>
            <a:chExt cx="361950" cy="446088"/>
          </a:xfrm>
        </p:grpSpPr>
        <p:sp>
          <p:nvSpPr>
            <p:cNvPr id="36" name="Freeform 64">
              <a:extLst>
                <a:ext uri="{FF2B5EF4-FFF2-40B4-BE49-F238E27FC236}">
                  <a16:creationId xmlns:a16="http://schemas.microsoft.com/office/drawing/2014/main" id="{BB299133-738E-9546-A164-B84BEC2F0699}"/>
                </a:ext>
              </a:extLst>
            </p:cNvPr>
            <p:cNvSpPr>
              <a:spLocks noChangeArrowheads="1"/>
            </p:cNvSpPr>
            <p:nvPr/>
          </p:nvSpPr>
          <p:spPr bwMode="auto">
            <a:xfrm>
              <a:off x="3097213" y="2927350"/>
              <a:ext cx="193675" cy="193675"/>
            </a:xfrm>
            <a:custGeom>
              <a:avLst/>
              <a:gdLst>
                <a:gd name="T0" fmla="*/ 448 w 536"/>
                <a:gd name="T1" fmla="*/ 87 h 538"/>
                <a:gd name="T2" fmla="*/ 520 w 536"/>
                <a:gd name="T3" fmla="*/ 208 h 538"/>
                <a:gd name="T4" fmla="*/ 523 w 536"/>
                <a:gd name="T5" fmla="*/ 344 h 538"/>
                <a:gd name="T6" fmla="*/ 458 w 536"/>
                <a:gd name="T7" fmla="*/ 461 h 538"/>
                <a:gd name="T8" fmla="*/ 342 w 536"/>
                <a:gd name="T9" fmla="*/ 526 h 538"/>
                <a:gd name="T10" fmla="*/ 205 w 536"/>
                <a:gd name="T11" fmla="*/ 522 h 538"/>
                <a:gd name="T12" fmla="*/ 86 w 536"/>
                <a:gd name="T13" fmla="*/ 451 h 538"/>
                <a:gd name="T14" fmla="*/ 15 w 536"/>
                <a:gd name="T15" fmla="*/ 331 h 538"/>
                <a:gd name="T16" fmla="*/ 11 w 536"/>
                <a:gd name="T17" fmla="*/ 194 h 538"/>
                <a:gd name="T18" fmla="*/ 76 w 536"/>
                <a:gd name="T19" fmla="*/ 77 h 538"/>
                <a:gd name="T20" fmla="*/ 192 w 536"/>
                <a:gd name="T21" fmla="*/ 12 h 538"/>
                <a:gd name="T22" fmla="*/ 328 w 536"/>
                <a:gd name="T23" fmla="*/ 16 h 538"/>
                <a:gd name="T24" fmla="*/ 448 w 536"/>
                <a:gd name="T25" fmla="*/ 8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6" h="538">
                  <a:moveTo>
                    <a:pt x="448" y="87"/>
                  </a:moveTo>
                  <a:cubicBezTo>
                    <a:pt x="483" y="123"/>
                    <a:pt x="507" y="160"/>
                    <a:pt x="520" y="208"/>
                  </a:cubicBezTo>
                  <a:cubicBezTo>
                    <a:pt x="534" y="255"/>
                    <a:pt x="535" y="297"/>
                    <a:pt x="523" y="344"/>
                  </a:cubicBezTo>
                  <a:cubicBezTo>
                    <a:pt x="512" y="390"/>
                    <a:pt x="492" y="427"/>
                    <a:pt x="458" y="461"/>
                  </a:cubicBezTo>
                  <a:cubicBezTo>
                    <a:pt x="425" y="494"/>
                    <a:pt x="389" y="514"/>
                    <a:pt x="342" y="526"/>
                  </a:cubicBezTo>
                  <a:cubicBezTo>
                    <a:pt x="296" y="537"/>
                    <a:pt x="252" y="536"/>
                    <a:pt x="205" y="522"/>
                  </a:cubicBezTo>
                  <a:cubicBezTo>
                    <a:pt x="158" y="508"/>
                    <a:pt x="120" y="486"/>
                    <a:pt x="86" y="451"/>
                  </a:cubicBezTo>
                  <a:cubicBezTo>
                    <a:pt x="51" y="415"/>
                    <a:pt x="28" y="378"/>
                    <a:pt x="15" y="331"/>
                  </a:cubicBezTo>
                  <a:cubicBezTo>
                    <a:pt x="1" y="283"/>
                    <a:pt x="0" y="241"/>
                    <a:pt x="11" y="194"/>
                  </a:cubicBezTo>
                  <a:cubicBezTo>
                    <a:pt x="22" y="147"/>
                    <a:pt x="43" y="110"/>
                    <a:pt x="76" y="77"/>
                  </a:cubicBezTo>
                  <a:cubicBezTo>
                    <a:pt x="108" y="43"/>
                    <a:pt x="146" y="23"/>
                    <a:pt x="192" y="12"/>
                  </a:cubicBezTo>
                  <a:cubicBezTo>
                    <a:pt x="239" y="0"/>
                    <a:pt x="281" y="2"/>
                    <a:pt x="328" y="16"/>
                  </a:cubicBezTo>
                  <a:cubicBezTo>
                    <a:pt x="375" y="30"/>
                    <a:pt x="413" y="52"/>
                    <a:pt x="448" y="8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7" name="Freeform 65">
              <a:extLst>
                <a:ext uri="{FF2B5EF4-FFF2-40B4-BE49-F238E27FC236}">
                  <a16:creationId xmlns:a16="http://schemas.microsoft.com/office/drawing/2014/main" id="{E2AAA1C7-C5B0-E34F-A5AD-C124D68132A0}"/>
                </a:ext>
              </a:extLst>
            </p:cNvPr>
            <p:cNvSpPr>
              <a:spLocks noChangeArrowheads="1"/>
            </p:cNvSpPr>
            <p:nvPr/>
          </p:nvSpPr>
          <p:spPr bwMode="auto">
            <a:xfrm>
              <a:off x="3108325" y="2955925"/>
              <a:ext cx="153988" cy="155575"/>
            </a:xfrm>
            <a:custGeom>
              <a:avLst/>
              <a:gdLst>
                <a:gd name="T0" fmla="*/ 425 w 426"/>
                <a:gd name="T1" fmla="*/ 383 h 430"/>
                <a:gd name="T2" fmla="*/ 155 w 426"/>
                <a:gd name="T3" fmla="*/ 271 h 430"/>
                <a:gd name="T4" fmla="*/ 43 w 426"/>
                <a:gd name="T5" fmla="*/ 0 h 430"/>
              </a:gdLst>
              <a:ahLst/>
              <a:cxnLst>
                <a:cxn ang="0">
                  <a:pos x="T0" y="T1"/>
                </a:cxn>
                <a:cxn ang="0">
                  <a:pos x="T2" y="T3"/>
                </a:cxn>
                <a:cxn ang="0">
                  <a:pos x="T4" y="T5"/>
                </a:cxn>
              </a:cxnLst>
              <a:rect l="0" t="0" r="r" b="b"/>
              <a:pathLst>
                <a:path w="426" h="430">
                  <a:moveTo>
                    <a:pt x="425" y="383"/>
                  </a:moveTo>
                  <a:cubicBezTo>
                    <a:pt x="380" y="429"/>
                    <a:pt x="259" y="378"/>
                    <a:pt x="155" y="271"/>
                  </a:cubicBezTo>
                  <a:cubicBezTo>
                    <a:pt x="51" y="166"/>
                    <a:pt x="0" y="45"/>
                    <a:pt x="43"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8" name="Freeform 66">
              <a:extLst>
                <a:ext uri="{FF2B5EF4-FFF2-40B4-BE49-F238E27FC236}">
                  <a16:creationId xmlns:a16="http://schemas.microsoft.com/office/drawing/2014/main" id="{550B1AE2-4EB0-AE40-B514-3B46A04D0310}"/>
                </a:ext>
              </a:extLst>
            </p:cNvPr>
            <p:cNvSpPr>
              <a:spLocks noChangeArrowheads="1"/>
            </p:cNvSpPr>
            <p:nvPr/>
          </p:nvSpPr>
          <p:spPr bwMode="auto">
            <a:xfrm>
              <a:off x="2960688" y="3043238"/>
              <a:ext cx="209550" cy="209550"/>
            </a:xfrm>
            <a:custGeom>
              <a:avLst/>
              <a:gdLst>
                <a:gd name="T0" fmla="*/ 580 w 581"/>
                <a:gd name="T1" fmla="*/ 189 h 583"/>
                <a:gd name="T2" fmla="*/ 200 w 581"/>
                <a:gd name="T3" fmla="*/ 539 h 583"/>
                <a:gd name="T4" fmla="*/ 45 w 581"/>
                <a:gd name="T5" fmla="*/ 536 h 583"/>
                <a:gd name="T6" fmla="*/ 45 w 581"/>
                <a:gd name="T7" fmla="*/ 536 h 583"/>
                <a:gd name="T8" fmla="*/ 42 w 581"/>
                <a:gd name="T9" fmla="*/ 381 h 583"/>
                <a:gd name="T10" fmla="*/ 389 w 581"/>
                <a:gd name="T11" fmla="*/ 0 h 583"/>
              </a:gdLst>
              <a:ahLst/>
              <a:cxnLst>
                <a:cxn ang="0">
                  <a:pos x="T0" y="T1"/>
                </a:cxn>
                <a:cxn ang="0">
                  <a:pos x="T2" y="T3"/>
                </a:cxn>
                <a:cxn ang="0">
                  <a:pos x="T4" y="T5"/>
                </a:cxn>
                <a:cxn ang="0">
                  <a:pos x="T6" y="T7"/>
                </a:cxn>
                <a:cxn ang="0">
                  <a:pos x="T8" y="T9"/>
                </a:cxn>
                <a:cxn ang="0">
                  <a:pos x="T10" y="T11"/>
                </a:cxn>
              </a:cxnLst>
              <a:rect l="0" t="0" r="r" b="b"/>
              <a:pathLst>
                <a:path w="581" h="583">
                  <a:moveTo>
                    <a:pt x="580" y="189"/>
                  </a:moveTo>
                  <a:lnTo>
                    <a:pt x="200" y="539"/>
                  </a:lnTo>
                  <a:cubicBezTo>
                    <a:pt x="155" y="582"/>
                    <a:pt x="87" y="579"/>
                    <a:pt x="45" y="536"/>
                  </a:cubicBezTo>
                  <a:lnTo>
                    <a:pt x="45" y="536"/>
                  </a:lnTo>
                  <a:cubicBezTo>
                    <a:pt x="2" y="494"/>
                    <a:pt x="0" y="424"/>
                    <a:pt x="42" y="381"/>
                  </a:cubicBezTo>
                  <a:lnTo>
                    <a:pt x="389"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9" name="Freeform 67">
              <a:extLst>
                <a:ext uri="{FF2B5EF4-FFF2-40B4-BE49-F238E27FC236}">
                  <a16:creationId xmlns:a16="http://schemas.microsoft.com/office/drawing/2014/main" id="{084DAE41-24EF-0B4F-95B1-1D4285289CEE}"/>
                </a:ext>
              </a:extLst>
            </p:cNvPr>
            <p:cNvSpPr>
              <a:spLocks noChangeArrowheads="1"/>
            </p:cNvSpPr>
            <p:nvPr/>
          </p:nvSpPr>
          <p:spPr bwMode="auto">
            <a:xfrm>
              <a:off x="2928938" y="3162300"/>
              <a:ext cx="342900" cy="211138"/>
            </a:xfrm>
            <a:custGeom>
              <a:avLst/>
              <a:gdLst>
                <a:gd name="T0" fmla="*/ 130 w 951"/>
                <a:gd name="T1" fmla="*/ 206 h 586"/>
                <a:gd name="T2" fmla="*/ 54 w 951"/>
                <a:gd name="T3" fmla="*/ 288 h 586"/>
                <a:gd name="T4" fmla="*/ 73 w 951"/>
                <a:gd name="T5" fmla="*/ 477 h 586"/>
                <a:gd name="T6" fmla="*/ 73 w 951"/>
                <a:gd name="T7" fmla="*/ 477 h 586"/>
                <a:gd name="T8" fmla="*/ 228 w 951"/>
                <a:gd name="T9" fmla="*/ 472 h 586"/>
                <a:gd name="T10" fmla="*/ 750 w 951"/>
                <a:gd name="T11" fmla="*/ 37 h 586"/>
                <a:gd name="T12" fmla="*/ 891 w 951"/>
                <a:gd name="T13" fmla="*/ 34 h 586"/>
                <a:gd name="T14" fmla="*/ 891 w 951"/>
                <a:gd name="T15" fmla="*/ 34 h 586"/>
                <a:gd name="T16" fmla="*/ 882 w 951"/>
                <a:gd name="T17" fmla="*/ 212 h 586"/>
                <a:gd name="T18" fmla="*/ 387 w 951"/>
                <a:gd name="T19" fmla="*/ 585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1" h="586">
                  <a:moveTo>
                    <a:pt x="130" y="206"/>
                  </a:moveTo>
                  <a:lnTo>
                    <a:pt x="54" y="288"/>
                  </a:lnTo>
                  <a:cubicBezTo>
                    <a:pt x="0" y="345"/>
                    <a:pt x="8" y="432"/>
                    <a:pt x="73" y="477"/>
                  </a:cubicBezTo>
                  <a:lnTo>
                    <a:pt x="73" y="477"/>
                  </a:lnTo>
                  <a:cubicBezTo>
                    <a:pt x="121" y="511"/>
                    <a:pt x="183" y="508"/>
                    <a:pt x="228" y="472"/>
                  </a:cubicBezTo>
                  <a:lnTo>
                    <a:pt x="750" y="37"/>
                  </a:lnTo>
                  <a:cubicBezTo>
                    <a:pt x="789" y="3"/>
                    <a:pt x="848" y="0"/>
                    <a:pt x="891" y="34"/>
                  </a:cubicBezTo>
                  <a:lnTo>
                    <a:pt x="891" y="34"/>
                  </a:lnTo>
                  <a:cubicBezTo>
                    <a:pt x="950" y="82"/>
                    <a:pt x="944" y="173"/>
                    <a:pt x="882" y="212"/>
                  </a:cubicBezTo>
                  <a:cubicBezTo>
                    <a:pt x="783" y="277"/>
                    <a:pt x="387" y="585"/>
                    <a:pt x="387" y="585"/>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spTree>
    <p:extLst>
      <p:ext uri="{BB962C8B-B14F-4D97-AF65-F5344CB8AC3E}">
        <p14:creationId xmlns:p14="http://schemas.microsoft.com/office/powerpoint/2010/main" val="3790668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A6ED4BA-D29C-234D-B309-7CC87E7D9703}"/>
              </a:ext>
            </a:extLst>
          </p:cNvPr>
          <p:cNvSpPr/>
          <p:nvPr/>
        </p:nvSpPr>
        <p:spPr>
          <a:xfrm>
            <a:off x="0" y="6488687"/>
            <a:ext cx="7559674" cy="4251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CCD450B5-F630-A54E-8265-AD45F4256A8D}"/>
              </a:ext>
            </a:extLst>
          </p:cNvPr>
          <p:cNvSpPr>
            <a:spLocks noGrp="1"/>
          </p:cNvSpPr>
          <p:nvPr>
            <p:ph type="title"/>
          </p:nvPr>
        </p:nvSpPr>
        <p:spPr/>
        <p:txBody>
          <a:bodyPr/>
          <a:lstStyle/>
          <a:p>
            <a:r>
              <a:rPr lang="en-GB" dirty="0" err="1"/>
              <a:t>Intitulé</a:t>
            </a:r>
            <a:r>
              <a:rPr lang="en-GB" dirty="0"/>
              <a:t> du </a:t>
            </a:r>
            <a:r>
              <a:rPr lang="en-GB" dirty="0" err="1"/>
              <a:t>projet</a:t>
            </a:r>
            <a:r>
              <a:rPr lang="en-GB" dirty="0"/>
              <a:t> 1</a:t>
            </a:r>
          </a:p>
        </p:txBody>
      </p:sp>
      <p:sp>
        <p:nvSpPr>
          <p:cNvPr id="25" name="ZoneTexte 24">
            <a:extLst>
              <a:ext uri="{FF2B5EF4-FFF2-40B4-BE49-F238E27FC236}">
                <a16:creationId xmlns:a16="http://schemas.microsoft.com/office/drawing/2014/main" id="{24EA1D9C-BF7C-4C48-BF3F-B35ABE64D3D5}"/>
              </a:ext>
            </a:extLst>
          </p:cNvPr>
          <p:cNvSpPr txBox="1"/>
          <p:nvPr/>
        </p:nvSpPr>
        <p:spPr>
          <a:xfrm>
            <a:off x="719138" y="1785408"/>
            <a:ext cx="6116637" cy="1063232"/>
          </a:xfrm>
          <a:prstGeom prst="rect">
            <a:avLst/>
          </a:prstGeom>
          <a:noFill/>
        </p:spPr>
        <p:txBody>
          <a:bodyPr wrap="square" lIns="0" tIns="0" rIns="0" bIns="0" numCol="2" spcCol="288000" rtlCol="0">
            <a:noAutofit/>
          </a:bodyPr>
          <a:lstStyle/>
          <a:p>
            <a:pPr>
              <a:lnSpc>
                <a:spcPts val="1280"/>
              </a:lnSpc>
            </a:pPr>
            <a:r>
              <a:rPr lang="fr-FR" sz="900" noProof="1">
                <a:latin typeface="Verdana" panose="020B0604030504040204" pitchFamily="34" charset="0"/>
                <a:ea typeface="Verdana" panose="020B0604030504040204" pitchFamily="34" charset="0"/>
                <a:cs typeface="Verdana" panose="020B0604030504040204" pitchFamily="34" charset="0"/>
              </a:rPr>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Orci varius natoque penatibus et magnis dis parturient montes, nascetur ridiculus mus. Donec eget faucibus erat. Aliquam mollis lectus ut</a:t>
            </a:r>
          </a:p>
        </p:txBody>
      </p:sp>
      <p:pic>
        <p:nvPicPr>
          <p:cNvPr id="26" name="Image 25">
            <a:extLst>
              <a:ext uri="{FF2B5EF4-FFF2-40B4-BE49-F238E27FC236}">
                <a16:creationId xmlns:a16="http://schemas.microsoft.com/office/drawing/2014/main" id="{1D7B27C0-7ABE-244E-A380-B8CE55ED04DA}"/>
              </a:ext>
            </a:extLst>
          </p:cNvPr>
          <p:cNvPicPr>
            <a:picLocks noChangeAspect="1"/>
          </p:cNvPicPr>
          <p:nvPr/>
        </p:nvPicPr>
        <p:blipFill rotWithShape="1">
          <a:blip r:embed="rId2"/>
          <a:srcRect l="44038" t="184" r="7208" b="13194"/>
          <a:stretch/>
        </p:blipFill>
        <p:spPr>
          <a:xfrm>
            <a:off x="1" y="6424479"/>
            <a:ext cx="3640138" cy="4315659"/>
          </a:xfrm>
          <a:prstGeom prst="rect">
            <a:avLst/>
          </a:prstGeom>
        </p:spPr>
      </p:pic>
      <p:sp>
        <p:nvSpPr>
          <p:cNvPr id="29" name="Titre 7">
            <a:extLst>
              <a:ext uri="{FF2B5EF4-FFF2-40B4-BE49-F238E27FC236}">
                <a16:creationId xmlns:a16="http://schemas.microsoft.com/office/drawing/2014/main" id="{F294316E-1397-944B-A080-6CFBEDB357DD}"/>
              </a:ext>
            </a:extLst>
          </p:cNvPr>
          <p:cNvSpPr txBox="1">
            <a:spLocks/>
          </p:cNvSpPr>
          <p:nvPr/>
        </p:nvSpPr>
        <p:spPr>
          <a:xfrm>
            <a:off x="4260991" y="8025065"/>
            <a:ext cx="2404661" cy="1180763"/>
          </a:xfrm>
          <a:prstGeom prst="rect">
            <a:avLst/>
          </a:prstGeom>
        </p:spPr>
        <p:txBody>
          <a:bodyPr vert="horz" lIns="0" tIns="0" rIns="0" bIns="0" rtlCol="0" anchor="t">
            <a:noAutofit/>
          </a:bodyPr>
          <a:lstStyle>
            <a:lvl1pPr algn="l" defTabSz="755934" rtl="0" eaLnBrk="1" latinLnBrk="0" hangingPunct="1">
              <a:lnSpc>
                <a:spcPct val="90000"/>
              </a:lnSpc>
              <a:spcBef>
                <a:spcPct val="0"/>
              </a:spcBef>
              <a:buNone/>
              <a:defRPr sz="3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nSpc>
                <a:spcPts val="1980"/>
              </a:lnSpc>
              <a:spcBef>
                <a:spcPts val="600"/>
              </a:spcBef>
            </a:pPr>
            <a:r>
              <a:rPr lang="fr-FR" sz="1400" noProof="1"/>
              <a:t>Lorem ipsum dolor sit amet, consectetur elitist adipiscing elit. Phasellus tellus neque, volutpat vitae sapien sed.adipiscing lorem ipsum vitae. Lorem ipsum dolor sit amet, consectetur elitist.</a:t>
            </a:r>
          </a:p>
        </p:txBody>
      </p:sp>
      <p:pic>
        <p:nvPicPr>
          <p:cNvPr id="30" name="Graphique 29">
            <a:extLst>
              <a:ext uri="{FF2B5EF4-FFF2-40B4-BE49-F238E27FC236}">
                <a16:creationId xmlns:a16="http://schemas.microsoft.com/office/drawing/2014/main" id="{EE6C586E-73A8-2544-B8A8-662E77E9DC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0990" y="6884740"/>
            <a:ext cx="814956" cy="834057"/>
          </a:xfrm>
          <a:prstGeom prst="rect">
            <a:avLst/>
          </a:prstGeom>
        </p:spPr>
      </p:pic>
      <p:sp>
        <p:nvSpPr>
          <p:cNvPr id="35" name="Rectangle 34">
            <a:extLst>
              <a:ext uri="{FF2B5EF4-FFF2-40B4-BE49-F238E27FC236}">
                <a16:creationId xmlns:a16="http://schemas.microsoft.com/office/drawing/2014/main" id="{176A1264-D724-D649-B819-64BAB89EEBE9}"/>
              </a:ext>
            </a:extLst>
          </p:cNvPr>
          <p:cNvSpPr/>
          <p:nvPr/>
        </p:nvSpPr>
        <p:spPr>
          <a:xfrm>
            <a:off x="-1" y="3943284"/>
            <a:ext cx="7559674" cy="25454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a:extLst>
              <a:ext uri="{FF2B5EF4-FFF2-40B4-BE49-F238E27FC236}">
                <a16:creationId xmlns:a16="http://schemas.microsoft.com/office/drawing/2014/main" id="{9D2A7B17-1458-D449-BC5F-BAA63C89D8B1}"/>
              </a:ext>
            </a:extLst>
          </p:cNvPr>
          <p:cNvPicPr>
            <a:picLocks noChangeAspect="1"/>
          </p:cNvPicPr>
          <p:nvPr/>
        </p:nvPicPr>
        <p:blipFill rotWithShape="1">
          <a:blip r:embed="rId5"/>
          <a:srcRect t="-2" r="764" b="7775"/>
          <a:stretch/>
        </p:blipFill>
        <p:spPr>
          <a:xfrm>
            <a:off x="3195666" y="3416911"/>
            <a:ext cx="3507021" cy="2172791"/>
          </a:xfrm>
          <a:prstGeom prst="rect">
            <a:avLst/>
          </a:prstGeom>
        </p:spPr>
      </p:pic>
      <p:pic>
        <p:nvPicPr>
          <p:cNvPr id="3" name="Image 2">
            <a:extLst>
              <a:ext uri="{FF2B5EF4-FFF2-40B4-BE49-F238E27FC236}">
                <a16:creationId xmlns:a16="http://schemas.microsoft.com/office/drawing/2014/main" id="{5F17C59C-6734-E942-B73E-2F663BEF4E09}"/>
              </a:ext>
            </a:extLst>
          </p:cNvPr>
          <p:cNvPicPr>
            <a:picLocks noChangeAspect="1"/>
          </p:cNvPicPr>
          <p:nvPr/>
        </p:nvPicPr>
        <p:blipFill>
          <a:blip r:embed="rId6"/>
          <a:stretch>
            <a:fillRect/>
          </a:stretch>
        </p:blipFill>
        <p:spPr>
          <a:xfrm>
            <a:off x="2210765" y="2365180"/>
            <a:ext cx="5463249" cy="4027195"/>
          </a:xfrm>
          <a:prstGeom prst="rect">
            <a:avLst/>
          </a:prstGeom>
        </p:spPr>
      </p:pic>
      <p:sp>
        <p:nvSpPr>
          <p:cNvPr id="10" name="Titre 7">
            <a:extLst>
              <a:ext uri="{FF2B5EF4-FFF2-40B4-BE49-F238E27FC236}">
                <a16:creationId xmlns:a16="http://schemas.microsoft.com/office/drawing/2014/main" id="{5628FA12-50F5-3F4E-B628-5E676E13A442}"/>
              </a:ext>
            </a:extLst>
          </p:cNvPr>
          <p:cNvSpPr txBox="1">
            <a:spLocks/>
          </p:cNvSpPr>
          <p:nvPr/>
        </p:nvSpPr>
        <p:spPr>
          <a:xfrm>
            <a:off x="719138" y="4309426"/>
            <a:ext cx="2122487" cy="1180763"/>
          </a:xfrm>
          <a:prstGeom prst="rect">
            <a:avLst/>
          </a:prstGeom>
        </p:spPr>
        <p:txBody>
          <a:bodyPr vert="horz" lIns="0" tIns="0" rIns="0" bIns="0" rtlCol="0" anchor="t">
            <a:noAutofit/>
          </a:bodyPr>
          <a:lstStyle>
            <a:lvl1pPr algn="l" defTabSz="755934" rtl="0" eaLnBrk="1" latinLnBrk="0" hangingPunct="1">
              <a:lnSpc>
                <a:spcPct val="90000"/>
              </a:lnSpc>
              <a:spcBef>
                <a:spcPct val="0"/>
              </a:spcBef>
              <a:buNone/>
              <a:defRPr sz="3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nSpc>
                <a:spcPts val="1980"/>
              </a:lnSpc>
              <a:spcBef>
                <a:spcPts val="600"/>
              </a:spcBef>
            </a:pPr>
            <a:r>
              <a:rPr lang="fr-FR" sz="1400" noProof="1"/>
              <a:t>Lorem ipsum dolor </a:t>
            </a:r>
            <a:br>
              <a:rPr lang="fr-FR" sz="1400" noProof="1"/>
            </a:br>
            <a:r>
              <a:rPr lang="fr-FR" sz="1400" noProof="1"/>
              <a:t>sit amet, consectetur elitist adipiscing elit. Phasellus tellus neq lorem ipsum vita.</a:t>
            </a:r>
          </a:p>
        </p:txBody>
      </p:sp>
    </p:spTree>
    <p:extLst>
      <p:ext uri="{BB962C8B-B14F-4D97-AF65-F5344CB8AC3E}">
        <p14:creationId xmlns:p14="http://schemas.microsoft.com/office/powerpoint/2010/main" val="143489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3A6ED4BA-D29C-234D-B309-7CC87E7D9703}"/>
              </a:ext>
            </a:extLst>
          </p:cNvPr>
          <p:cNvSpPr/>
          <p:nvPr/>
        </p:nvSpPr>
        <p:spPr>
          <a:xfrm>
            <a:off x="0" y="6488687"/>
            <a:ext cx="7559674" cy="42514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CCD450B5-F630-A54E-8265-AD45F4256A8D}"/>
              </a:ext>
            </a:extLst>
          </p:cNvPr>
          <p:cNvSpPr>
            <a:spLocks noGrp="1"/>
          </p:cNvSpPr>
          <p:nvPr>
            <p:ph type="title"/>
          </p:nvPr>
        </p:nvSpPr>
        <p:spPr/>
        <p:txBody>
          <a:bodyPr/>
          <a:lstStyle/>
          <a:p>
            <a:r>
              <a:rPr lang="en-GB" dirty="0" err="1"/>
              <a:t>Intitulé</a:t>
            </a:r>
            <a:r>
              <a:rPr lang="en-GB" dirty="0"/>
              <a:t> du </a:t>
            </a:r>
            <a:r>
              <a:rPr lang="en-GB" dirty="0" err="1"/>
              <a:t>projet</a:t>
            </a:r>
            <a:r>
              <a:rPr lang="en-GB" dirty="0"/>
              <a:t> 2</a:t>
            </a:r>
          </a:p>
        </p:txBody>
      </p:sp>
      <p:sp>
        <p:nvSpPr>
          <p:cNvPr id="25" name="ZoneTexte 24">
            <a:extLst>
              <a:ext uri="{FF2B5EF4-FFF2-40B4-BE49-F238E27FC236}">
                <a16:creationId xmlns:a16="http://schemas.microsoft.com/office/drawing/2014/main" id="{24EA1D9C-BF7C-4C48-BF3F-B35ABE64D3D5}"/>
              </a:ext>
            </a:extLst>
          </p:cNvPr>
          <p:cNvSpPr txBox="1"/>
          <p:nvPr/>
        </p:nvSpPr>
        <p:spPr>
          <a:xfrm>
            <a:off x="719139" y="1785407"/>
            <a:ext cx="2920999" cy="1455503"/>
          </a:xfrm>
          <a:prstGeom prst="rect">
            <a:avLst/>
          </a:prstGeom>
          <a:noFill/>
        </p:spPr>
        <p:txBody>
          <a:bodyPr wrap="square" lIns="0" tIns="0" rIns="0" bIns="0" numCol="1" spcCol="288000" rtlCol="0">
            <a:noAutofit/>
          </a:bodyPr>
          <a:lstStyle/>
          <a:p>
            <a:pPr>
              <a:lnSpc>
                <a:spcPts val="1280"/>
              </a:lnSpc>
            </a:pPr>
            <a:r>
              <a:rPr lang="fr-FR" sz="900" noProof="1">
                <a:latin typeface="Verdana" panose="020B0604030504040204" pitchFamily="34" charset="0"/>
                <a:ea typeface="Verdana" panose="020B0604030504040204" pitchFamily="34" charset="0"/>
                <a:cs typeface="Verdana" panose="020B0604030504040204" pitchFamily="34" charset="0"/>
              </a:rPr>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Orci varius natoque penatibus.</a:t>
            </a:r>
          </a:p>
        </p:txBody>
      </p:sp>
      <p:pic>
        <p:nvPicPr>
          <p:cNvPr id="26" name="Image 25">
            <a:extLst>
              <a:ext uri="{FF2B5EF4-FFF2-40B4-BE49-F238E27FC236}">
                <a16:creationId xmlns:a16="http://schemas.microsoft.com/office/drawing/2014/main" id="{1D7B27C0-7ABE-244E-A380-B8CE55ED04DA}"/>
              </a:ext>
            </a:extLst>
          </p:cNvPr>
          <p:cNvPicPr>
            <a:picLocks noChangeAspect="1"/>
          </p:cNvPicPr>
          <p:nvPr/>
        </p:nvPicPr>
        <p:blipFill rotWithShape="1">
          <a:blip r:embed="rId2"/>
          <a:srcRect l="44038" t="184" r="7208" b="13194"/>
          <a:stretch/>
        </p:blipFill>
        <p:spPr>
          <a:xfrm>
            <a:off x="1" y="6424479"/>
            <a:ext cx="3640138" cy="4315659"/>
          </a:xfrm>
          <a:prstGeom prst="rect">
            <a:avLst/>
          </a:prstGeom>
        </p:spPr>
      </p:pic>
      <p:sp>
        <p:nvSpPr>
          <p:cNvPr id="29" name="Titre 7">
            <a:extLst>
              <a:ext uri="{FF2B5EF4-FFF2-40B4-BE49-F238E27FC236}">
                <a16:creationId xmlns:a16="http://schemas.microsoft.com/office/drawing/2014/main" id="{F294316E-1397-944B-A080-6CFBEDB357DD}"/>
              </a:ext>
            </a:extLst>
          </p:cNvPr>
          <p:cNvSpPr txBox="1">
            <a:spLocks/>
          </p:cNvSpPr>
          <p:nvPr/>
        </p:nvSpPr>
        <p:spPr>
          <a:xfrm>
            <a:off x="4260991" y="8025065"/>
            <a:ext cx="2404661" cy="1180763"/>
          </a:xfrm>
          <a:prstGeom prst="rect">
            <a:avLst/>
          </a:prstGeom>
        </p:spPr>
        <p:txBody>
          <a:bodyPr vert="horz" lIns="0" tIns="0" rIns="0" bIns="0" rtlCol="0" anchor="t">
            <a:noAutofit/>
          </a:bodyPr>
          <a:lstStyle>
            <a:lvl1pPr algn="l" defTabSz="755934" rtl="0" eaLnBrk="1" latinLnBrk="0" hangingPunct="1">
              <a:lnSpc>
                <a:spcPct val="90000"/>
              </a:lnSpc>
              <a:spcBef>
                <a:spcPct val="0"/>
              </a:spcBef>
              <a:buNone/>
              <a:defRPr sz="3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nSpc>
                <a:spcPts val="1980"/>
              </a:lnSpc>
              <a:spcBef>
                <a:spcPts val="600"/>
              </a:spcBef>
            </a:pPr>
            <a:r>
              <a:rPr lang="fr-FR" sz="1400" noProof="1"/>
              <a:t>Lorem ipsum dolor sit amet, consectetur elitist adipiscing elit. Phasellus tellus neque, volutpat vitae sapien sed.adipiscing lorem ipsum vitae. Lorem ipsum dolor sit amet, consectetur elitist.</a:t>
            </a:r>
          </a:p>
        </p:txBody>
      </p:sp>
      <p:pic>
        <p:nvPicPr>
          <p:cNvPr id="30" name="Graphique 29">
            <a:extLst>
              <a:ext uri="{FF2B5EF4-FFF2-40B4-BE49-F238E27FC236}">
                <a16:creationId xmlns:a16="http://schemas.microsoft.com/office/drawing/2014/main" id="{EE6C586E-73A8-2544-B8A8-662E77E9DC2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60990" y="6884740"/>
            <a:ext cx="814956" cy="834057"/>
          </a:xfrm>
          <a:prstGeom prst="rect">
            <a:avLst/>
          </a:prstGeom>
        </p:spPr>
      </p:pic>
      <p:sp>
        <p:nvSpPr>
          <p:cNvPr id="35" name="Rectangle 34">
            <a:extLst>
              <a:ext uri="{FF2B5EF4-FFF2-40B4-BE49-F238E27FC236}">
                <a16:creationId xmlns:a16="http://schemas.microsoft.com/office/drawing/2014/main" id="{176A1264-D724-D649-B819-64BAB89EEBE9}"/>
              </a:ext>
            </a:extLst>
          </p:cNvPr>
          <p:cNvSpPr/>
          <p:nvPr/>
        </p:nvSpPr>
        <p:spPr>
          <a:xfrm>
            <a:off x="-1" y="3863398"/>
            <a:ext cx="7559674" cy="26252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7">
            <a:extLst>
              <a:ext uri="{FF2B5EF4-FFF2-40B4-BE49-F238E27FC236}">
                <a16:creationId xmlns:a16="http://schemas.microsoft.com/office/drawing/2014/main" id="{5628FA12-50F5-3F4E-B628-5E676E13A442}"/>
              </a:ext>
            </a:extLst>
          </p:cNvPr>
          <p:cNvSpPr txBox="1">
            <a:spLocks/>
          </p:cNvSpPr>
          <p:nvPr/>
        </p:nvSpPr>
        <p:spPr>
          <a:xfrm>
            <a:off x="719138" y="4342091"/>
            <a:ext cx="2921000" cy="1180763"/>
          </a:xfrm>
          <a:prstGeom prst="rect">
            <a:avLst/>
          </a:prstGeom>
        </p:spPr>
        <p:txBody>
          <a:bodyPr vert="horz" lIns="0" tIns="0" rIns="0" bIns="0" rtlCol="0" anchor="t">
            <a:noAutofit/>
          </a:bodyPr>
          <a:lstStyle>
            <a:lvl1pPr algn="l" defTabSz="755934" rtl="0" eaLnBrk="1" latinLnBrk="0" hangingPunct="1">
              <a:lnSpc>
                <a:spcPct val="90000"/>
              </a:lnSpc>
              <a:spcBef>
                <a:spcPct val="0"/>
              </a:spcBef>
              <a:buNone/>
              <a:defRPr sz="3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nSpc>
                <a:spcPts val="1980"/>
              </a:lnSpc>
              <a:spcBef>
                <a:spcPts val="600"/>
              </a:spcBef>
            </a:pPr>
            <a:r>
              <a:rPr lang="fr-FR" sz="1400" noProof="1"/>
              <a:t>Lorem ipsum dolor </a:t>
            </a:r>
            <a:br>
              <a:rPr lang="fr-FR" sz="1400" noProof="1"/>
            </a:br>
            <a:r>
              <a:rPr lang="fr-FR" sz="1400" noProof="1"/>
              <a:t>sit amet, consectetur elitist adipiscing elit. Phasellus tellus neq lorem ipsum vita quisque fibula vitae consectetur vitae lorem ipsum elit amet.</a:t>
            </a:r>
          </a:p>
        </p:txBody>
      </p:sp>
      <p:grpSp>
        <p:nvGrpSpPr>
          <p:cNvPr id="6" name="Groupe 5">
            <a:extLst>
              <a:ext uri="{FF2B5EF4-FFF2-40B4-BE49-F238E27FC236}">
                <a16:creationId xmlns:a16="http://schemas.microsoft.com/office/drawing/2014/main" id="{8FC6C13F-156F-6F44-8023-18CC2DC6A3E2}"/>
              </a:ext>
            </a:extLst>
          </p:cNvPr>
          <p:cNvGrpSpPr/>
          <p:nvPr/>
        </p:nvGrpSpPr>
        <p:grpSpPr>
          <a:xfrm>
            <a:off x="3995444" y="1484904"/>
            <a:ext cx="2489788" cy="4697515"/>
            <a:chOff x="3919538" y="1484904"/>
            <a:chExt cx="2643188" cy="4986937"/>
          </a:xfrm>
        </p:grpSpPr>
        <p:pic>
          <p:nvPicPr>
            <p:cNvPr id="15" name="Image 14">
              <a:extLst>
                <a:ext uri="{FF2B5EF4-FFF2-40B4-BE49-F238E27FC236}">
                  <a16:creationId xmlns:a16="http://schemas.microsoft.com/office/drawing/2014/main" id="{1C58DBA0-1660-A441-9988-FAAF0752FFCF}"/>
                </a:ext>
              </a:extLst>
            </p:cNvPr>
            <p:cNvPicPr>
              <a:picLocks noChangeAspect="1"/>
            </p:cNvPicPr>
            <p:nvPr/>
          </p:nvPicPr>
          <p:blipFill rotWithShape="1">
            <a:blip r:embed="rId5"/>
            <a:srcRect l="15258" t="-1" r="52925" b="37"/>
            <a:stretch/>
          </p:blipFill>
          <p:spPr>
            <a:xfrm>
              <a:off x="4179951" y="1785407"/>
              <a:ext cx="2114058" cy="4427942"/>
            </a:xfrm>
            <a:prstGeom prst="roundRect">
              <a:avLst>
                <a:gd name="adj" fmla="val 16035"/>
              </a:avLst>
            </a:prstGeom>
          </p:spPr>
        </p:pic>
        <p:pic>
          <p:nvPicPr>
            <p:cNvPr id="17" name="Image 16">
              <a:extLst>
                <a:ext uri="{FF2B5EF4-FFF2-40B4-BE49-F238E27FC236}">
                  <a16:creationId xmlns:a16="http://schemas.microsoft.com/office/drawing/2014/main" id="{61036EA9-B536-7547-8063-2F8C675727DE}"/>
                </a:ext>
              </a:extLst>
            </p:cNvPr>
            <p:cNvPicPr>
              <a:picLocks noChangeAspect="1"/>
            </p:cNvPicPr>
            <p:nvPr/>
          </p:nvPicPr>
          <p:blipFill>
            <a:blip r:embed="rId6"/>
            <a:stretch>
              <a:fillRect/>
            </a:stretch>
          </p:blipFill>
          <p:spPr>
            <a:xfrm>
              <a:off x="3919538" y="1484904"/>
              <a:ext cx="2643188" cy="4986937"/>
            </a:xfrm>
            <a:prstGeom prst="rect">
              <a:avLst/>
            </a:prstGeom>
          </p:spPr>
        </p:pic>
      </p:grpSp>
    </p:spTree>
    <p:extLst>
      <p:ext uri="{BB962C8B-B14F-4D97-AF65-F5344CB8AC3E}">
        <p14:creationId xmlns:p14="http://schemas.microsoft.com/office/powerpoint/2010/main" val="2412514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 name="Rectangle 212">
            <a:extLst>
              <a:ext uri="{FF2B5EF4-FFF2-40B4-BE49-F238E27FC236}">
                <a16:creationId xmlns:a16="http://schemas.microsoft.com/office/drawing/2014/main" id="{4F7044F2-0E7A-1B40-A886-79EE5AD45C63}"/>
              </a:ext>
            </a:extLst>
          </p:cNvPr>
          <p:cNvSpPr/>
          <p:nvPr/>
        </p:nvSpPr>
        <p:spPr>
          <a:xfrm>
            <a:off x="719138" y="725488"/>
            <a:ext cx="6116637" cy="9232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BE1EC029-533C-D547-8C15-9CBFAC277A8E}"/>
              </a:ext>
            </a:extLst>
          </p:cNvPr>
          <p:cNvSpPr>
            <a:spLocks noGrp="1"/>
          </p:cNvSpPr>
          <p:nvPr>
            <p:ph type="title"/>
          </p:nvPr>
        </p:nvSpPr>
        <p:spPr>
          <a:xfrm>
            <a:off x="1514475" y="1357062"/>
            <a:ext cx="4257675" cy="657392"/>
          </a:xfrm>
        </p:spPr>
        <p:txBody>
          <a:bodyPr/>
          <a:lstStyle/>
          <a:p>
            <a:r>
              <a:rPr lang="fr-FR" dirty="0"/>
              <a:t>Nos clients</a:t>
            </a:r>
          </a:p>
        </p:txBody>
      </p:sp>
      <p:pic>
        <p:nvPicPr>
          <p:cNvPr id="107" name="Image 106">
            <a:extLst>
              <a:ext uri="{FF2B5EF4-FFF2-40B4-BE49-F238E27FC236}">
                <a16:creationId xmlns:a16="http://schemas.microsoft.com/office/drawing/2014/main" id="{4038CE2B-02FB-8E4A-AB1A-FDB25FAFA35D}"/>
              </a:ext>
            </a:extLst>
          </p:cNvPr>
          <p:cNvPicPr>
            <a:picLocks noChangeAspect="1"/>
          </p:cNvPicPr>
          <p:nvPr/>
        </p:nvPicPr>
        <p:blipFill>
          <a:blip r:embed="rId2">
            <a:duotone>
              <a:prstClr val="black"/>
              <a:schemeClr val="tx2">
                <a:tint val="45000"/>
                <a:satMod val="400000"/>
              </a:schemeClr>
            </a:duotone>
          </a:blip>
          <a:stretch>
            <a:fillRect/>
          </a:stretch>
        </p:blipFill>
        <p:spPr>
          <a:xfrm>
            <a:off x="4705350" y="8868338"/>
            <a:ext cx="1265485" cy="396519"/>
          </a:xfrm>
          <a:prstGeom prst="rect">
            <a:avLst/>
          </a:prstGeom>
          <a:noFill/>
        </p:spPr>
      </p:pic>
      <p:pic>
        <p:nvPicPr>
          <p:cNvPr id="109" name="Image 108">
            <a:extLst>
              <a:ext uri="{FF2B5EF4-FFF2-40B4-BE49-F238E27FC236}">
                <a16:creationId xmlns:a16="http://schemas.microsoft.com/office/drawing/2014/main" id="{BE875750-1019-D94A-88B3-6660A96E4A1A}"/>
              </a:ext>
            </a:extLst>
          </p:cNvPr>
          <p:cNvPicPr>
            <a:picLocks noChangeAspect="1"/>
          </p:cNvPicPr>
          <p:nvPr/>
        </p:nvPicPr>
        <p:blipFill>
          <a:blip r:embed="rId3">
            <a:duotone>
              <a:prstClr val="black"/>
              <a:schemeClr val="tx2">
                <a:tint val="45000"/>
                <a:satMod val="400000"/>
              </a:schemeClr>
            </a:duotone>
          </a:blip>
          <a:stretch>
            <a:fillRect/>
          </a:stretch>
        </p:blipFill>
        <p:spPr>
          <a:xfrm>
            <a:off x="3104670" y="8868338"/>
            <a:ext cx="1265485" cy="396519"/>
          </a:xfrm>
          <a:prstGeom prst="rect">
            <a:avLst/>
          </a:prstGeom>
          <a:noFill/>
        </p:spPr>
      </p:pic>
      <p:pic>
        <p:nvPicPr>
          <p:cNvPr id="159" name="Image 158">
            <a:extLst>
              <a:ext uri="{FF2B5EF4-FFF2-40B4-BE49-F238E27FC236}">
                <a16:creationId xmlns:a16="http://schemas.microsoft.com/office/drawing/2014/main" id="{DC44B174-EF89-4B4C-B1A5-3605322D3850}"/>
              </a:ext>
            </a:extLst>
          </p:cNvPr>
          <p:cNvPicPr>
            <a:picLocks noChangeAspect="1"/>
          </p:cNvPicPr>
          <p:nvPr/>
        </p:nvPicPr>
        <p:blipFill>
          <a:blip r:embed="rId4">
            <a:duotone>
              <a:prstClr val="black"/>
              <a:schemeClr val="tx2">
                <a:tint val="45000"/>
                <a:satMod val="400000"/>
              </a:schemeClr>
            </a:duotone>
          </a:blip>
          <a:stretch>
            <a:fillRect/>
          </a:stretch>
        </p:blipFill>
        <p:spPr>
          <a:xfrm>
            <a:off x="1469348" y="8876775"/>
            <a:ext cx="1214865" cy="379645"/>
          </a:xfrm>
          <a:prstGeom prst="rect">
            <a:avLst/>
          </a:prstGeom>
          <a:noFill/>
        </p:spPr>
      </p:pic>
      <p:pic>
        <p:nvPicPr>
          <p:cNvPr id="141" name="Image 140">
            <a:extLst>
              <a:ext uri="{FF2B5EF4-FFF2-40B4-BE49-F238E27FC236}">
                <a16:creationId xmlns:a16="http://schemas.microsoft.com/office/drawing/2014/main" id="{00CE9EED-5FEE-854F-8CF5-EDD36460EBFA}"/>
              </a:ext>
            </a:extLst>
          </p:cNvPr>
          <p:cNvPicPr>
            <a:picLocks noChangeAspect="1"/>
          </p:cNvPicPr>
          <p:nvPr/>
        </p:nvPicPr>
        <p:blipFill>
          <a:blip r:embed="rId5">
            <a:duotone>
              <a:prstClr val="black"/>
              <a:schemeClr val="tx2">
                <a:tint val="45000"/>
                <a:satMod val="400000"/>
              </a:schemeClr>
            </a:duotone>
          </a:blip>
          <a:stretch>
            <a:fillRect/>
          </a:stretch>
        </p:blipFill>
        <p:spPr>
          <a:xfrm>
            <a:off x="1469348" y="4943882"/>
            <a:ext cx="1265485" cy="396519"/>
          </a:xfrm>
          <a:prstGeom prst="rect">
            <a:avLst/>
          </a:prstGeom>
          <a:noFill/>
        </p:spPr>
      </p:pic>
      <p:pic>
        <p:nvPicPr>
          <p:cNvPr id="153" name="Image 152">
            <a:extLst>
              <a:ext uri="{FF2B5EF4-FFF2-40B4-BE49-F238E27FC236}">
                <a16:creationId xmlns:a16="http://schemas.microsoft.com/office/drawing/2014/main" id="{8F1F6061-8E04-E64E-8151-EBCF278A4147}"/>
              </a:ext>
            </a:extLst>
          </p:cNvPr>
          <p:cNvPicPr>
            <a:picLocks noChangeAspect="1"/>
          </p:cNvPicPr>
          <p:nvPr/>
        </p:nvPicPr>
        <p:blipFill>
          <a:blip r:embed="rId6">
            <a:duotone>
              <a:prstClr val="black"/>
              <a:schemeClr val="tx2">
                <a:tint val="45000"/>
                <a:satMod val="400000"/>
              </a:schemeClr>
            </a:duotone>
          </a:blip>
          <a:stretch>
            <a:fillRect/>
          </a:stretch>
        </p:blipFill>
        <p:spPr>
          <a:xfrm>
            <a:off x="3104670" y="4943882"/>
            <a:ext cx="1265485" cy="396519"/>
          </a:xfrm>
          <a:prstGeom prst="rect">
            <a:avLst/>
          </a:prstGeom>
          <a:noFill/>
        </p:spPr>
      </p:pic>
      <p:pic>
        <p:nvPicPr>
          <p:cNvPr id="169" name="Image 168">
            <a:extLst>
              <a:ext uri="{FF2B5EF4-FFF2-40B4-BE49-F238E27FC236}">
                <a16:creationId xmlns:a16="http://schemas.microsoft.com/office/drawing/2014/main" id="{95568AC1-1E8A-7145-A830-4CB4BDEF2A2D}"/>
              </a:ext>
            </a:extLst>
          </p:cNvPr>
          <p:cNvPicPr>
            <a:picLocks noChangeAspect="1"/>
          </p:cNvPicPr>
          <p:nvPr/>
        </p:nvPicPr>
        <p:blipFill>
          <a:blip r:embed="rId7">
            <a:duotone>
              <a:prstClr val="black"/>
              <a:schemeClr val="tx2">
                <a:tint val="45000"/>
                <a:satMod val="400000"/>
              </a:schemeClr>
            </a:duotone>
          </a:blip>
          <a:stretch>
            <a:fillRect/>
          </a:stretch>
        </p:blipFill>
        <p:spPr>
          <a:xfrm>
            <a:off x="4705350" y="4943882"/>
            <a:ext cx="1265485" cy="396519"/>
          </a:xfrm>
          <a:prstGeom prst="rect">
            <a:avLst/>
          </a:prstGeom>
          <a:noFill/>
        </p:spPr>
      </p:pic>
      <p:pic>
        <p:nvPicPr>
          <p:cNvPr id="145" name="Image 144">
            <a:extLst>
              <a:ext uri="{FF2B5EF4-FFF2-40B4-BE49-F238E27FC236}">
                <a16:creationId xmlns:a16="http://schemas.microsoft.com/office/drawing/2014/main" id="{4BB017D7-4736-6C4D-A03D-0148571AE359}"/>
              </a:ext>
            </a:extLst>
          </p:cNvPr>
          <p:cNvPicPr>
            <a:picLocks noChangeAspect="1"/>
          </p:cNvPicPr>
          <p:nvPr/>
        </p:nvPicPr>
        <p:blipFill>
          <a:blip r:embed="rId8">
            <a:duotone>
              <a:prstClr val="black"/>
              <a:schemeClr val="tx2">
                <a:tint val="45000"/>
                <a:satMod val="400000"/>
              </a:schemeClr>
            </a:duotone>
          </a:blip>
          <a:stretch>
            <a:fillRect/>
          </a:stretch>
        </p:blipFill>
        <p:spPr>
          <a:xfrm>
            <a:off x="1469348" y="8214262"/>
            <a:ext cx="1265485" cy="396519"/>
          </a:xfrm>
          <a:prstGeom prst="rect">
            <a:avLst/>
          </a:prstGeom>
          <a:noFill/>
        </p:spPr>
      </p:pic>
      <p:pic>
        <p:nvPicPr>
          <p:cNvPr id="163" name="Image 162">
            <a:extLst>
              <a:ext uri="{FF2B5EF4-FFF2-40B4-BE49-F238E27FC236}">
                <a16:creationId xmlns:a16="http://schemas.microsoft.com/office/drawing/2014/main" id="{BE4BE0C1-A35F-4540-9C7F-558DDB2CB02C}"/>
              </a:ext>
            </a:extLst>
          </p:cNvPr>
          <p:cNvPicPr>
            <a:picLocks noChangeAspect="1"/>
          </p:cNvPicPr>
          <p:nvPr/>
        </p:nvPicPr>
        <p:blipFill>
          <a:blip r:embed="rId9">
            <a:duotone>
              <a:prstClr val="black"/>
              <a:schemeClr val="tx2">
                <a:tint val="45000"/>
                <a:satMod val="400000"/>
              </a:schemeClr>
            </a:duotone>
          </a:blip>
          <a:stretch>
            <a:fillRect/>
          </a:stretch>
        </p:blipFill>
        <p:spPr>
          <a:xfrm>
            <a:off x="3104670" y="8222699"/>
            <a:ext cx="1214865" cy="379645"/>
          </a:xfrm>
          <a:prstGeom prst="rect">
            <a:avLst/>
          </a:prstGeom>
          <a:noFill/>
        </p:spPr>
      </p:pic>
      <p:pic>
        <p:nvPicPr>
          <p:cNvPr id="183" name="Image 182">
            <a:extLst>
              <a:ext uri="{FF2B5EF4-FFF2-40B4-BE49-F238E27FC236}">
                <a16:creationId xmlns:a16="http://schemas.microsoft.com/office/drawing/2014/main" id="{FF702C65-44B5-B24F-B3B5-229909015CF8}"/>
              </a:ext>
            </a:extLst>
          </p:cNvPr>
          <p:cNvPicPr>
            <a:picLocks noChangeAspect="1"/>
          </p:cNvPicPr>
          <p:nvPr/>
        </p:nvPicPr>
        <p:blipFill>
          <a:blip r:embed="rId10">
            <a:duotone>
              <a:prstClr val="black"/>
              <a:schemeClr val="tx2">
                <a:tint val="45000"/>
                <a:satMod val="400000"/>
              </a:schemeClr>
            </a:duotone>
          </a:blip>
          <a:stretch>
            <a:fillRect/>
          </a:stretch>
        </p:blipFill>
        <p:spPr>
          <a:xfrm>
            <a:off x="4705350" y="8214262"/>
            <a:ext cx="1265485" cy="396519"/>
          </a:xfrm>
          <a:prstGeom prst="rect">
            <a:avLst/>
          </a:prstGeom>
          <a:noFill/>
        </p:spPr>
      </p:pic>
      <p:pic>
        <p:nvPicPr>
          <p:cNvPr id="115" name="Image 114">
            <a:extLst>
              <a:ext uri="{FF2B5EF4-FFF2-40B4-BE49-F238E27FC236}">
                <a16:creationId xmlns:a16="http://schemas.microsoft.com/office/drawing/2014/main" id="{0860EE21-ECF1-8B4E-A516-EABD8B535DAD}"/>
              </a:ext>
            </a:extLst>
          </p:cNvPr>
          <p:cNvPicPr>
            <a:picLocks noChangeAspect="1"/>
          </p:cNvPicPr>
          <p:nvPr/>
        </p:nvPicPr>
        <p:blipFill>
          <a:blip r:embed="rId11">
            <a:duotone>
              <a:prstClr val="black"/>
              <a:schemeClr val="tx2">
                <a:tint val="45000"/>
                <a:satMod val="400000"/>
              </a:schemeClr>
            </a:duotone>
          </a:blip>
          <a:stretch>
            <a:fillRect/>
          </a:stretch>
        </p:blipFill>
        <p:spPr>
          <a:xfrm>
            <a:off x="4705350" y="7560186"/>
            <a:ext cx="1265485" cy="396519"/>
          </a:xfrm>
          <a:prstGeom prst="rect">
            <a:avLst/>
          </a:prstGeom>
          <a:noFill/>
        </p:spPr>
      </p:pic>
      <p:pic>
        <p:nvPicPr>
          <p:cNvPr id="133" name="Image 132">
            <a:extLst>
              <a:ext uri="{FF2B5EF4-FFF2-40B4-BE49-F238E27FC236}">
                <a16:creationId xmlns:a16="http://schemas.microsoft.com/office/drawing/2014/main" id="{1DADB832-7A02-894D-9BFA-0171C20ECDFD}"/>
              </a:ext>
            </a:extLst>
          </p:cNvPr>
          <p:cNvPicPr>
            <a:picLocks noChangeAspect="1"/>
          </p:cNvPicPr>
          <p:nvPr/>
        </p:nvPicPr>
        <p:blipFill>
          <a:blip r:embed="rId12">
            <a:duotone>
              <a:prstClr val="black"/>
              <a:schemeClr val="tx2">
                <a:tint val="45000"/>
                <a:satMod val="400000"/>
              </a:schemeClr>
            </a:duotone>
          </a:blip>
          <a:stretch>
            <a:fillRect/>
          </a:stretch>
        </p:blipFill>
        <p:spPr>
          <a:xfrm>
            <a:off x="1469348" y="7568623"/>
            <a:ext cx="1214865" cy="379645"/>
          </a:xfrm>
          <a:prstGeom prst="rect">
            <a:avLst/>
          </a:prstGeom>
          <a:noFill/>
        </p:spPr>
      </p:pic>
      <p:pic>
        <p:nvPicPr>
          <p:cNvPr id="187" name="Image 186">
            <a:extLst>
              <a:ext uri="{FF2B5EF4-FFF2-40B4-BE49-F238E27FC236}">
                <a16:creationId xmlns:a16="http://schemas.microsoft.com/office/drawing/2014/main" id="{4B1A7091-840A-1C46-AB32-025FF35770AB}"/>
              </a:ext>
            </a:extLst>
          </p:cNvPr>
          <p:cNvPicPr>
            <a:picLocks noChangeAspect="1"/>
          </p:cNvPicPr>
          <p:nvPr/>
        </p:nvPicPr>
        <p:blipFill>
          <a:blip r:embed="rId13">
            <a:duotone>
              <a:prstClr val="black"/>
              <a:schemeClr val="tx2">
                <a:tint val="45000"/>
                <a:satMod val="400000"/>
              </a:schemeClr>
            </a:duotone>
          </a:blip>
          <a:stretch>
            <a:fillRect/>
          </a:stretch>
        </p:blipFill>
        <p:spPr>
          <a:xfrm>
            <a:off x="3104670" y="7560186"/>
            <a:ext cx="1265485" cy="396519"/>
          </a:xfrm>
          <a:prstGeom prst="rect">
            <a:avLst/>
          </a:prstGeom>
          <a:noFill/>
        </p:spPr>
      </p:pic>
      <p:pic>
        <p:nvPicPr>
          <p:cNvPr id="149" name="Image 148">
            <a:extLst>
              <a:ext uri="{FF2B5EF4-FFF2-40B4-BE49-F238E27FC236}">
                <a16:creationId xmlns:a16="http://schemas.microsoft.com/office/drawing/2014/main" id="{58C9ED2C-02CF-C943-A01C-3342A09362B3}"/>
              </a:ext>
            </a:extLst>
          </p:cNvPr>
          <p:cNvPicPr>
            <a:picLocks noChangeAspect="1"/>
          </p:cNvPicPr>
          <p:nvPr/>
        </p:nvPicPr>
        <p:blipFill>
          <a:blip r:embed="rId14">
            <a:duotone>
              <a:prstClr val="black"/>
              <a:schemeClr val="tx2">
                <a:tint val="45000"/>
                <a:satMod val="400000"/>
              </a:schemeClr>
            </a:duotone>
          </a:blip>
          <a:stretch>
            <a:fillRect/>
          </a:stretch>
        </p:blipFill>
        <p:spPr>
          <a:xfrm>
            <a:off x="4705350" y="6252034"/>
            <a:ext cx="1265485" cy="396519"/>
          </a:xfrm>
          <a:prstGeom prst="rect">
            <a:avLst/>
          </a:prstGeom>
          <a:noFill/>
        </p:spPr>
      </p:pic>
      <p:pic>
        <p:nvPicPr>
          <p:cNvPr id="193" name="Image 192">
            <a:extLst>
              <a:ext uri="{FF2B5EF4-FFF2-40B4-BE49-F238E27FC236}">
                <a16:creationId xmlns:a16="http://schemas.microsoft.com/office/drawing/2014/main" id="{F7D2829A-9F37-6E42-A5A9-6BFE4EFF22D7}"/>
              </a:ext>
            </a:extLst>
          </p:cNvPr>
          <p:cNvPicPr>
            <a:picLocks noChangeAspect="1"/>
          </p:cNvPicPr>
          <p:nvPr/>
        </p:nvPicPr>
        <p:blipFill>
          <a:blip r:embed="rId15">
            <a:duotone>
              <a:prstClr val="black"/>
              <a:schemeClr val="tx2">
                <a:tint val="45000"/>
                <a:satMod val="400000"/>
              </a:schemeClr>
            </a:duotone>
          </a:blip>
          <a:stretch>
            <a:fillRect/>
          </a:stretch>
        </p:blipFill>
        <p:spPr>
          <a:xfrm>
            <a:off x="3104670" y="6252034"/>
            <a:ext cx="1265485" cy="396519"/>
          </a:xfrm>
          <a:prstGeom prst="rect">
            <a:avLst/>
          </a:prstGeom>
          <a:noFill/>
        </p:spPr>
      </p:pic>
      <p:pic>
        <p:nvPicPr>
          <p:cNvPr id="121" name="Image 120">
            <a:extLst>
              <a:ext uri="{FF2B5EF4-FFF2-40B4-BE49-F238E27FC236}">
                <a16:creationId xmlns:a16="http://schemas.microsoft.com/office/drawing/2014/main" id="{8714AA01-3881-3A4D-ADD0-E0D9A26F6105}"/>
              </a:ext>
            </a:extLst>
          </p:cNvPr>
          <p:cNvPicPr>
            <a:picLocks noChangeAspect="1"/>
          </p:cNvPicPr>
          <p:nvPr/>
        </p:nvPicPr>
        <p:blipFill>
          <a:blip r:embed="rId16">
            <a:duotone>
              <a:prstClr val="black"/>
              <a:schemeClr val="tx2">
                <a:tint val="45000"/>
                <a:satMod val="400000"/>
              </a:schemeClr>
            </a:duotone>
          </a:blip>
          <a:stretch>
            <a:fillRect/>
          </a:stretch>
        </p:blipFill>
        <p:spPr>
          <a:xfrm>
            <a:off x="1469348" y="6906110"/>
            <a:ext cx="1265485" cy="396519"/>
          </a:xfrm>
          <a:prstGeom prst="rect">
            <a:avLst/>
          </a:prstGeom>
          <a:noFill/>
        </p:spPr>
      </p:pic>
      <p:pic>
        <p:nvPicPr>
          <p:cNvPr id="165" name="Image 164">
            <a:extLst>
              <a:ext uri="{FF2B5EF4-FFF2-40B4-BE49-F238E27FC236}">
                <a16:creationId xmlns:a16="http://schemas.microsoft.com/office/drawing/2014/main" id="{51E7AD21-4109-094C-9FFC-AE64C1D971F5}"/>
              </a:ext>
            </a:extLst>
          </p:cNvPr>
          <p:cNvPicPr>
            <a:picLocks noChangeAspect="1"/>
          </p:cNvPicPr>
          <p:nvPr/>
        </p:nvPicPr>
        <p:blipFill>
          <a:blip r:embed="rId17">
            <a:duotone>
              <a:prstClr val="black"/>
              <a:schemeClr val="tx2">
                <a:tint val="45000"/>
                <a:satMod val="400000"/>
              </a:schemeClr>
            </a:duotone>
          </a:blip>
          <a:stretch>
            <a:fillRect/>
          </a:stretch>
        </p:blipFill>
        <p:spPr>
          <a:xfrm>
            <a:off x="3104670" y="6906110"/>
            <a:ext cx="1265485" cy="396519"/>
          </a:xfrm>
          <a:prstGeom prst="rect">
            <a:avLst/>
          </a:prstGeom>
          <a:noFill/>
        </p:spPr>
      </p:pic>
      <p:pic>
        <p:nvPicPr>
          <p:cNvPr id="195" name="Image 194">
            <a:extLst>
              <a:ext uri="{FF2B5EF4-FFF2-40B4-BE49-F238E27FC236}">
                <a16:creationId xmlns:a16="http://schemas.microsoft.com/office/drawing/2014/main" id="{20504FFA-F6B8-C242-A03E-57100C26C332}"/>
              </a:ext>
            </a:extLst>
          </p:cNvPr>
          <p:cNvPicPr>
            <a:picLocks noChangeAspect="1"/>
          </p:cNvPicPr>
          <p:nvPr/>
        </p:nvPicPr>
        <p:blipFill>
          <a:blip r:embed="rId18">
            <a:duotone>
              <a:prstClr val="black"/>
              <a:schemeClr val="tx2">
                <a:tint val="45000"/>
                <a:satMod val="400000"/>
              </a:schemeClr>
            </a:duotone>
          </a:blip>
          <a:stretch>
            <a:fillRect/>
          </a:stretch>
        </p:blipFill>
        <p:spPr>
          <a:xfrm>
            <a:off x="4705350" y="6906110"/>
            <a:ext cx="1265485" cy="396519"/>
          </a:xfrm>
          <a:prstGeom prst="rect">
            <a:avLst/>
          </a:prstGeom>
          <a:noFill/>
        </p:spPr>
      </p:pic>
      <p:pic>
        <p:nvPicPr>
          <p:cNvPr id="103" name="Image 102">
            <a:extLst>
              <a:ext uri="{FF2B5EF4-FFF2-40B4-BE49-F238E27FC236}">
                <a16:creationId xmlns:a16="http://schemas.microsoft.com/office/drawing/2014/main" id="{FAFDBD38-E4F6-6645-8033-77735041926D}"/>
              </a:ext>
            </a:extLst>
          </p:cNvPr>
          <p:cNvPicPr>
            <a:picLocks noChangeAspect="1"/>
          </p:cNvPicPr>
          <p:nvPr/>
        </p:nvPicPr>
        <p:blipFill>
          <a:blip r:embed="rId19">
            <a:duotone>
              <a:prstClr val="black"/>
              <a:schemeClr val="tx2">
                <a:tint val="45000"/>
                <a:satMod val="400000"/>
              </a:schemeClr>
            </a:duotone>
          </a:blip>
          <a:stretch>
            <a:fillRect/>
          </a:stretch>
        </p:blipFill>
        <p:spPr>
          <a:xfrm>
            <a:off x="3104670" y="5597958"/>
            <a:ext cx="1265485" cy="396519"/>
          </a:xfrm>
          <a:prstGeom prst="rect">
            <a:avLst/>
          </a:prstGeom>
          <a:noFill/>
        </p:spPr>
      </p:pic>
      <p:pic>
        <p:nvPicPr>
          <p:cNvPr id="105" name="Image 104">
            <a:extLst>
              <a:ext uri="{FF2B5EF4-FFF2-40B4-BE49-F238E27FC236}">
                <a16:creationId xmlns:a16="http://schemas.microsoft.com/office/drawing/2014/main" id="{3C956222-5A78-2149-BDCC-E494E2114642}"/>
              </a:ext>
            </a:extLst>
          </p:cNvPr>
          <p:cNvPicPr>
            <a:picLocks noChangeAspect="1"/>
          </p:cNvPicPr>
          <p:nvPr/>
        </p:nvPicPr>
        <p:blipFill>
          <a:blip r:embed="rId20">
            <a:duotone>
              <a:prstClr val="black"/>
              <a:schemeClr val="tx2">
                <a:tint val="45000"/>
                <a:satMod val="400000"/>
              </a:schemeClr>
            </a:duotone>
          </a:blip>
          <a:stretch>
            <a:fillRect/>
          </a:stretch>
        </p:blipFill>
        <p:spPr>
          <a:xfrm>
            <a:off x="1469348" y="5597958"/>
            <a:ext cx="1265485" cy="396519"/>
          </a:xfrm>
          <a:prstGeom prst="rect">
            <a:avLst/>
          </a:prstGeom>
          <a:noFill/>
        </p:spPr>
      </p:pic>
      <p:pic>
        <p:nvPicPr>
          <p:cNvPr id="197" name="Image 196">
            <a:extLst>
              <a:ext uri="{FF2B5EF4-FFF2-40B4-BE49-F238E27FC236}">
                <a16:creationId xmlns:a16="http://schemas.microsoft.com/office/drawing/2014/main" id="{EEDC164F-F1A3-9348-AE40-86622915D905}"/>
              </a:ext>
            </a:extLst>
          </p:cNvPr>
          <p:cNvPicPr>
            <a:picLocks noChangeAspect="1"/>
          </p:cNvPicPr>
          <p:nvPr/>
        </p:nvPicPr>
        <p:blipFill>
          <a:blip r:embed="rId21">
            <a:duotone>
              <a:prstClr val="black"/>
              <a:schemeClr val="tx2">
                <a:tint val="45000"/>
                <a:satMod val="400000"/>
              </a:schemeClr>
            </a:duotone>
          </a:blip>
          <a:stretch>
            <a:fillRect/>
          </a:stretch>
        </p:blipFill>
        <p:spPr>
          <a:xfrm>
            <a:off x="4705350" y="5597958"/>
            <a:ext cx="1265485" cy="396519"/>
          </a:xfrm>
          <a:prstGeom prst="rect">
            <a:avLst/>
          </a:prstGeom>
          <a:noFill/>
        </p:spPr>
      </p:pic>
      <p:pic>
        <p:nvPicPr>
          <p:cNvPr id="212" name="Image 211">
            <a:extLst>
              <a:ext uri="{FF2B5EF4-FFF2-40B4-BE49-F238E27FC236}">
                <a16:creationId xmlns:a16="http://schemas.microsoft.com/office/drawing/2014/main" id="{6F1F93C3-FBDD-8447-8C04-9812D8735A50}"/>
              </a:ext>
            </a:extLst>
          </p:cNvPr>
          <p:cNvPicPr>
            <a:picLocks noChangeAspect="1"/>
          </p:cNvPicPr>
          <p:nvPr/>
        </p:nvPicPr>
        <p:blipFill>
          <a:blip r:embed="rId22">
            <a:duotone>
              <a:prstClr val="black"/>
              <a:schemeClr val="tx2">
                <a:tint val="45000"/>
                <a:satMod val="400000"/>
              </a:schemeClr>
            </a:duotone>
          </a:blip>
          <a:stretch>
            <a:fillRect/>
          </a:stretch>
        </p:blipFill>
        <p:spPr>
          <a:xfrm>
            <a:off x="1414151" y="6251044"/>
            <a:ext cx="1286190" cy="403006"/>
          </a:xfrm>
          <a:prstGeom prst="rect">
            <a:avLst/>
          </a:prstGeom>
          <a:noFill/>
        </p:spPr>
      </p:pic>
      <p:pic>
        <p:nvPicPr>
          <p:cNvPr id="113" name="Image 112">
            <a:extLst>
              <a:ext uri="{FF2B5EF4-FFF2-40B4-BE49-F238E27FC236}">
                <a16:creationId xmlns:a16="http://schemas.microsoft.com/office/drawing/2014/main" id="{5D09383C-BA15-A94E-B750-BF2DBA42B6FD}"/>
              </a:ext>
            </a:extLst>
          </p:cNvPr>
          <p:cNvPicPr>
            <a:picLocks noChangeAspect="1"/>
          </p:cNvPicPr>
          <p:nvPr/>
        </p:nvPicPr>
        <p:blipFill>
          <a:blip r:embed="rId23">
            <a:duotone>
              <a:prstClr val="black"/>
              <a:schemeClr val="tx2">
                <a:tint val="45000"/>
                <a:satMod val="400000"/>
              </a:schemeClr>
            </a:duotone>
          </a:blip>
          <a:stretch>
            <a:fillRect/>
          </a:stretch>
        </p:blipFill>
        <p:spPr>
          <a:xfrm>
            <a:off x="3104670" y="4298243"/>
            <a:ext cx="1214865" cy="379645"/>
          </a:xfrm>
          <a:prstGeom prst="rect">
            <a:avLst/>
          </a:prstGeom>
          <a:noFill/>
        </p:spPr>
      </p:pic>
      <p:pic>
        <p:nvPicPr>
          <p:cNvPr id="117" name="Image 116">
            <a:extLst>
              <a:ext uri="{FF2B5EF4-FFF2-40B4-BE49-F238E27FC236}">
                <a16:creationId xmlns:a16="http://schemas.microsoft.com/office/drawing/2014/main" id="{1ED5066A-9FB9-7640-BCBD-1C06B0E6D8C8}"/>
              </a:ext>
            </a:extLst>
          </p:cNvPr>
          <p:cNvPicPr>
            <a:picLocks noChangeAspect="1"/>
          </p:cNvPicPr>
          <p:nvPr/>
        </p:nvPicPr>
        <p:blipFill>
          <a:blip r:embed="rId24">
            <a:duotone>
              <a:prstClr val="black"/>
              <a:schemeClr val="tx2">
                <a:tint val="45000"/>
                <a:satMod val="400000"/>
              </a:schemeClr>
            </a:duotone>
          </a:blip>
          <a:stretch>
            <a:fillRect/>
          </a:stretch>
        </p:blipFill>
        <p:spPr>
          <a:xfrm>
            <a:off x="4705350" y="4289806"/>
            <a:ext cx="1265485" cy="396519"/>
          </a:xfrm>
          <a:prstGeom prst="rect">
            <a:avLst/>
          </a:prstGeom>
          <a:noFill/>
        </p:spPr>
      </p:pic>
      <p:pic>
        <p:nvPicPr>
          <p:cNvPr id="224" name="Image 223">
            <a:extLst>
              <a:ext uri="{FF2B5EF4-FFF2-40B4-BE49-F238E27FC236}">
                <a16:creationId xmlns:a16="http://schemas.microsoft.com/office/drawing/2014/main" id="{A437614D-2F2B-E345-B778-941390B63B4A}"/>
              </a:ext>
            </a:extLst>
          </p:cNvPr>
          <p:cNvPicPr>
            <a:picLocks noChangeAspect="1"/>
          </p:cNvPicPr>
          <p:nvPr/>
        </p:nvPicPr>
        <p:blipFill>
          <a:blip r:embed="rId25">
            <a:duotone>
              <a:prstClr val="black"/>
              <a:schemeClr val="tx2">
                <a:tint val="45000"/>
                <a:satMod val="400000"/>
              </a:schemeClr>
            </a:duotone>
          </a:blip>
          <a:stretch>
            <a:fillRect/>
          </a:stretch>
        </p:blipFill>
        <p:spPr>
          <a:xfrm>
            <a:off x="1469348" y="4303416"/>
            <a:ext cx="1181753" cy="369298"/>
          </a:xfrm>
          <a:prstGeom prst="rect">
            <a:avLst/>
          </a:prstGeom>
          <a:noFill/>
        </p:spPr>
      </p:pic>
      <p:pic>
        <p:nvPicPr>
          <p:cNvPr id="232" name="Image 231">
            <a:extLst>
              <a:ext uri="{FF2B5EF4-FFF2-40B4-BE49-F238E27FC236}">
                <a16:creationId xmlns:a16="http://schemas.microsoft.com/office/drawing/2014/main" id="{5D595B40-124C-BD45-A0EE-C767B4167093}"/>
              </a:ext>
            </a:extLst>
          </p:cNvPr>
          <p:cNvPicPr>
            <a:picLocks noChangeAspect="1"/>
          </p:cNvPicPr>
          <p:nvPr/>
        </p:nvPicPr>
        <p:blipFill>
          <a:blip r:embed="rId26">
            <a:duotone>
              <a:prstClr val="black"/>
              <a:schemeClr val="tx2">
                <a:tint val="45000"/>
                <a:satMod val="400000"/>
              </a:schemeClr>
            </a:duotone>
          </a:blip>
          <a:stretch>
            <a:fillRect/>
          </a:stretch>
        </p:blipFill>
        <p:spPr>
          <a:xfrm>
            <a:off x="1469348" y="2368208"/>
            <a:ext cx="1181753" cy="369298"/>
          </a:xfrm>
          <a:prstGeom prst="rect">
            <a:avLst/>
          </a:prstGeom>
          <a:noFill/>
        </p:spPr>
      </p:pic>
      <p:pic>
        <p:nvPicPr>
          <p:cNvPr id="234" name="Image 233">
            <a:extLst>
              <a:ext uri="{FF2B5EF4-FFF2-40B4-BE49-F238E27FC236}">
                <a16:creationId xmlns:a16="http://schemas.microsoft.com/office/drawing/2014/main" id="{8E50B076-60B8-8D48-B368-FB636273B565}"/>
              </a:ext>
            </a:extLst>
          </p:cNvPr>
          <p:cNvPicPr>
            <a:picLocks noChangeAspect="1"/>
          </p:cNvPicPr>
          <p:nvPr/>
        </p:nvPicPr>
        <p:blipFill>
          <a:blip r:embed="rId27">
            <a:duotone>
              <a:prstClr val="black"/>
              <a:schemeClr val="tx2">
                <a:tint val="45000"/>
                <a:satMod val="400000"/>
              </a:schemeClr>
            </a:duotone>
          </a:blip>
          <a:stretch>
            <a:fillRect/>
          </a:stretch>
        </p:blipFill>
        <p:spPr>
          <a:xfrm>
            <a:off x="3104670" y="2360002"/>
            <a:ext cx="1230993" cy="385711"/>
          </a:xfrm>
          <a:prstGeom prst="rect">
            <a:avLst/>
          </a:prstGeom>
          <a:noFill/>
        </p:spPr>
      </p:pic>
      <p:pic>
        <p:nvPicPr>
          <p:cNvPr id="236" name="Image 235">
            <a:extLst>
              <a:ext uri="{FF2B5EF4-FFF2-40B4-BE49-F238E27FC236}">
                <a16:creationId xmlns:a16="http://schemas.microsoft.com/office/drawing/2014/main" id="{708C2722-367E-644E-8439-E52803B0910A}"/>
              </a:ext>
            </a:extLst>
          </p:cNvPr>
          <p:cNvPicPr>
            <a:picLocks noChangeAspect="1"/>
          </p:cNvPicPr>
          <p:nvPr/>
        </p:nvPicPr>
        <p:blipFill>
          <a:blip r:embed="rId28">
            <a:duotone>
              <a:prstClr val="black"/>
              <a:schemeClr val="tx2">
                <a:tint val="45000"/>
                <a:satMod val="400000"/>
              </a:schemeClr>
            </a:duotone>
          </a:blip>
          <a:stretch>
            <a:fillRect/>
          </a:stretch>
        </p:blipFill>
        <p:spPr>
          <a:xfrm>
            <a:off x="4705350" y="2360002"/>
            <a:ext cx="1230993" cy="385711"/>
          </a:xfrm>
          <a:prstGeom prst="rect">
            <a:avLst/>
          </a:prstGeom>
          <a:noFill/>
        </p:spPr>
      </p:pic>
      <p:pic>
        <p:nvPicPr>
          <p:cNvPr id="216" name="Image 215">
            <a:extLst>
              <a:ext uri="{FF2B5EF4-FFF2-40B4-BE49-F238E27FC236}">
                <a16:creationId xmlns:a16="http://schemas.microsoft.com/office/drawing/2014/main" id="{31516FCB-0EC0-3D43-B080-BFCD47B288CC}"/>
              </a:ext>
            </a:extLst>
          </p:cNvPr>
          <p:cNvPicPr>
            <a:picLocks noChangeAspect="1"/>
          </p:cNvPicPr>
          <p:nvPr/>
        </p:nvPicPr>
        <p:blipFill>
          <a:blip r:embed="rId29">
            <a:duotone>
              <a:prstClr val="black"/>
              <a:schemeClr val="tx2">
                <a:tint val="45000"/>
                <a:satMod val="400000"/>
              </a:schemeClr>
            </a:duotone>
          </a:blip>
          <a:stretch>
            <a:fillRect/>
          </a:stretch>
        </p:blipFill>
        <p:spPr>
          <a:xfrm>
            <a:off x="4705350" y="3646538"/>
            <a:ext cx="1230993" cy="385711"/>
          </a:xfrm>
          <a:prstGeom prst="rect">
            <a:avLst/>
          </a:prstGeom>
          <a:noFill/>
        </p:spPr>
      </p:pic>
      <p:pic>
        <p:nvPicPr>
          <p:cNvPr id="242" name="Image 241">
            <a:extLst>
              <a:ext uri="{FF2B5EF4-FFF2-40B4-BE49-F238E27FC236}">
                <a16:creationId xmlns:a16="http://schemas.microsoft.com/office/drawing/2014/main" id="{0DEEEF0F-7175-0B49-84BC-41A5AC71911D}"/>
              </a:ext>
            </a:extLst>
          </p:cNvPr>
          <p:cNvPicPr>
            <a:picLocks noChangeAspect="1"/>
          </p:cNvPicPr>
          <p:nvPr/>
        </p:nvPicPr>
        <p:blipFill>
          <a:blip r:embed="rId30">
            <a:duotone>
              <a:prstClr val="black"/>
              <a:schemeClr val="tx2">
                <a:tint val="45000"/>
                <a:satMod val="400000"/>
              </a:schemeClr>
            </a:duotone>
          </a:blip>
          <a:stretch>
            <a:fillRect/>
          </a:stretch>
        </p:blipFill>
        <p:spPr>
          <a:xfrm>
            <a:off x="1469348" y="3646538"/>
            <a:ext cx="1230993" cy="385711"/>
          </a:xfrm>
          <a:prstGeom prst="rect">
            <a:avLst/>
          </a:prstGeom>
          <a:noFill/>
        </p:spPr>
      </p:pic>
      <p:pic>
        <p:nvPicPr>
          <p:cNvPr id="248" name="Image 247">
            <a:extLst>
              <a:ext uri="{FF2B5EF4-FFF2-40B4-BE49-F238E27FC236}">
                <a16:creationId xmlns:a16="http://schemas.microsoft.com/office/drawing/2014/main" id="{3C3898BB-C87F-B240-9294-388CC28EAE29}"/>
              </a:ext>
            </a:extLst>
          </p:cNvPr>
          <p:cNvPicPr>
            <a:picLocks noChangeAspect="1"/>
          </p:cNvPicPr>
          <p:nvPr/>
        </p:nvPicPr>
        <p:blipFill>
          <a:blip r:embed="rId31">
            <a:duotone>
              <a:prstClr val="black"/>
              <a:schemeClr val="tx2">
                <a:tint val="45000"/>
                <a:satMod val="400000"/>
              </a:schemeClr>
            </a:duotone>
          </a:blip>
          <a:stretch>
            <a:fillRect/>
          </a:stretch>
        </p:blipFill>
        <p:spPr>
          <a:xfrm>
            <a:off x="3104670" y="3654744"/>
            <a:ext cx="1181753" cy="369298"/>
          </a:xfrm>
          <a:prstGeom prst="rect">
            <a:avLst/>
          </a:prstGeom>
          <a:noFill/>
        </p:spPr>
      </p:pic>
      <p:pic>
        <p:nvPicPr>
          <p:cNvPr id="240" name="Image 239">
            <a:extLst>
              <a:ext uri="{FF2B5EF4-FFF2-40B4-BE49-F238E27FC236}">
                <a16:creationId xmlns:a16="http://schemas.microsoft.com/office/drawing/2014/main" id="{A6F6832B-C3C8-8A49-BD75-F8D342326DFA}"/>
              </a:ext>
            </a:extLst>
          </p:cNvPr>
          <p:cNvPicPr>
            <a:picLocks noChangeAspect="1"/>
          </p:cNvPicPr>
          <p:nvPr/>
        </p:nvPicPr>
        <p:blipFill>
          <a:blip r:embed="rId32">
            <a:duotone>
              <a:prstClr val="black"/>
              <a:schemeClr val="tx2">
                <a:tint val="45000"/>
                <a:satMod val="400000"/>
              </a:schemeClr>
            </a:duotone>
          </a:blip>
          <a:stretch>
            <a:fillRect/>
          </a:stretch>
        </p:blipFill>
        <p:spPr>
          <a:xfrm>
            <a:off x="3104670" y="3003270"/>
            <a:ext cx="1230993" cy="385711"/>
          </a:xfrm>
          <a:prstGeom prst="rect">
            <a:avLst/>
          </a:prstGeom>
          <a:noFill/>
        </p:spPr>
      </p:pic>
      <p:pic>
        <p:nvPicPr>
          <p:cNvPr id="250" name="Image 249">
            <a:extLst>
              <a:ext uri="{FF2B5EF4-FFF2-40B4-BE49-F238E27FC236}">
                <a16:creationId xmlns:a16="http://schemas.microsoft.com/office/drawing/2014/main" id="{D26749C9-E9FD-A042-9FE5-D9592353F4D4}"/>
              </a:ext>
            </a:extLst>
          </p:cNvPr>
          <p:cNvPicPr>
            <a:picLocks noChangeAspect="1"/>
          </p:cNvPicPr>
          <p:nvPr/>
        </p:nvPicPr>
        <p:blipFill>
          <a:blip r:embed="rId33">
            <a:duotone>
              <a:prstClr val="black"/>
              <a:schemeClr val="tx2">
                <a:tint val="45000"/>
                <a:satMod val="400000"/>
              </a:schemeClr>
            </a:duotone>
          </a:blip>
          <a:stretch>
            <a:fillRect/>
          </a:stretch>
        </p:blipFill>
        <p:spPr>
          <a:xfrm>
            <a:off x="4705350" y="3003270"/>
            <a:ext cx="1230993" cy="385711"/>
          </a:xfrm>
          <a:prstGeom prst="rect">
            <a:avLst/>
          </a:prstGeom>
          <a:noFill/>
        </p:spPr>
      </p:pic>
      <p:pic>
        <p:nvPicPr>
          <p:cNvPr id="256" name="Image 255">
            <a:extLst>
              <a:ext uri="{FF2B5EF4-FFF2-40B4-BE49-F238E27FC236}">
                <a16:creationId xmlns:a16="http://schemas.microsoft.com/office/drawing/2014/main" id="{EDC00673-DE06-FB4E-B578-FFC1FD7521DB}"/>
              </a:ext>
            </a:extLst>
          </p:cNvPr>
          <p:cNvPicPr>
            <a:picLocks noChangeAspect="1"/>
          </p:cNvPicPr>
          <p:nvPr/>
        </p:nvPicPr>
        <p:blipFill>
          <a:blip r:embed="rId34">
            <a:duotone>
              <a:prstClr val="black"/>
              <a:schemeClr val="tx2">
                <a:tint val="45000"/>
                <a:satMod val="400000"/>
              </a:schemeClr>
            </a:duotone>
          </a:blip>
          <a:stretch>
            <a:fillRect/>
          </a:stretch>
        </p:blipFill>
        <p:spPr>
          <a:xfrm>
            <a:off x="1469348" y="3011476"/>
            <a:ext cx="1181753" cy="369298"/>
          </a:xfrm>
          <a:prstGeom prst="rect">
            <a:avLst/>
          </a:prstGeom>
          <a:noFill/>
        </p:spPr>
      </p:pic>
      <p:cxnSp>
        <p:nvCxnSpPr>
          <p:cNvPr id="275" name="Connecteur droit 274">
            <a:extLst>
              <a:ext uri="{FF2B5EF4-FFF2-40B4-BE49-F238E27FC236}">
                <a16:creationId xmlns:a16="http://schemas.microsoft.com/office/drawing/2014/main" id="{2E725F60-40A6-4F49-8536-707BF701043C}"/>
              </a:ext>
            </a:extLst>
          </p:cNvPr>
          <p:cNvCxnSpPr>
            <a:cxnSpLocks/>
          </p:cNvCxnSpPr>
          <p:nvPr/>
        </p:nvCxnSpPr>
        <p:spPr>
          <a:xfrm>
            <a:off x="1514475" y="2014454"/>
            <a:ext cx="4518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968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pour une image  5">
            <a:extLst>
              <a:ext uri="{FF2B5EF4-FFF2-40B4-BE49-F238E27FC236}">
                <a16:creationId xmlns:a16="http://schemas.microsoft.com/office/drawing/2014/main" id="{75668347-935F-804D-90FE-9FF8540E5506}"/>
              </a:ext>
            </a:extLst>
          </p:cNvPr>
          <p:cNvPicPr>
            <a:picLocks noGrp="1" noChangeAspect="1"/>
          </p:cNvPicPr>
          <p:nvPr>
            <p:ph type="pic" sz="quarter" idx="10"/>
          </p:nvPr>
        </p:nvPicPr>
        <p:blipFill>
          <a:blip r:embed="rId2"/>
          <a:srcRect l="26432" r="26432"/>
          <a:stretch>
            <a:fillRect/>
          </a:stretch>
        </p:blipFill>
        <p:spPr/>
      </p:pic>
      <p:sp>
        <p:nvSpPr>
          <p:cNvPr id="7" name="Rectangle 6">
            <a:extLst>
              <a:ext uri="{FF2B5EF4-FFF2-40B4-BE49-F238E27FC236}">
                <a16:creationId xmlns:a16="http://schemas.microsoft.com/office/drawing/2014/main" id="{0AF5D81E-4140-734A-A822-3AD12E460C96}"/>
              </a:ext>
            </a:extLst>
          </p:cNvPr>
          <p:cNvSpPr/>
          <p:nvPr/>
        </p:nvSpPr>
        <p:spPr>
          <a:xfrm>
            <a:off x="2043113" y="3077497"/>
            <a:ext cx="3473449" cy="40393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2">
            <a:extLst>
              <a:ext uri="{FF2B5EF4-FFF2-40B4-BE49-F238E27FC236}">
                <a16:creationId xmlns:a16="http://schemas.microsoft.com/office/drawing/2014/main" id="{18399B8B-75E2-4049-B777-D5C0D2CB92D2}"/>
              </a:ext>
            </a:extLst>
          </p:cNvPr>
          <p:cNvSpPr txBox="1">
            <a:spLocks/>
          </p:cNvSpPr>
          <p:nvPr/>
        </p:nvSpPr>
        <p:spPr>
          <a:xfrm>
            <a:off x="2453452" y="4755162"/>
            <a:ext cx="3156010" cy="657392"/>
          </a:xfrm>
          <a:prstGeom prst="rect">
            <a:avLst/>
          </a:prstGeom>
        </p:spPr>
        <p:txBody>
          <a:bodyPr/>
          <a:lstStyle>
            <a:lvl1pPr algn="l" defTabSz="755934" rtl="0" eaLnBrk="1" latinLnBrk="0" hangingPunct="1">
              <a:lnSpc>
                <a:spcPct val="90000"/>
              </a:lnSpc>
              <a:spcBef>
                <a:spcPct val="0"/>
              </a:spcBef>
              <a:buNone/>
              <a:defRPr sz="3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fr-FR" dirty="0"/>
              <a:t>Contact</a:t>
            </a:r>
          </a:p>
        </p:txBody>
      </p:sp>
      <p:sp>
        <p:nvSpPr>
          <p:cNvPr id="9" name="Espace réservé du texte 3">
            <a:extLst>
              <a:ext uri="{FF2B5EF4-FFF2-40B4-BE49-F238E27FC236}">
                <a16:creationId xmlns:a16="http://schemas.microsoft.com/office/drawing/2014/main" id="{71456DF3-C558-6649-AC94-23E948EA93F7}"/>
              </a:ext>
            </a:extLst>
          </p:cNvPr>
          <p:cNvSpPr txBox="1">
            <a:spLocks/>
          </p:cNvSpPr>
          <p:nvPr/>
        </p:nvSpPr>
        <p:spPr>
          <a:xfrm>
            <a:off x="2573338" y="5658087"/>
            <a:ext cx="2916238" cy="919584"/>
          </a:xfrm>
          <a:prstGeom prst="rect">
            <a:avLst/>
          </a:prstGeom>
        </p:spPr>
        <p:txBody>
          <a:bodyPr vert="horz" lIns="0" tIns="0" rIns="0" bIns="0" rtlCol="0">
            <a:noAutofit/>
          </a:bodyPr>
          <a:lstStyle>
            <a:lvl1pPr marL="0" indent="0" algn="l" defTabSz="755934" rtl="0" eaLnBrk="1" latinLnBrk="0" hangingPunct="1">
              <a:lnSpc>
                <a:spcPts val="1200"/>
              </a:lnSpc>
              <a:spcBef>
                <a:spcPts val="827"/>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377967" indent="0" algn="l" defTabSz="755934" rtl="0" eaLnBrk="1" latinLnBrk="0" hangingPunct="1">
              <a:lnSpc>
                <a:spcPts val="1200"/>
              </a:lnSpc>
              <a:spcBef>
                <a:spcPts val="413"/>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755934" indent="0" algn="l" defTabSz="755934" rtl="0" eaLnBrk="1" latinLnBrk="0" hangingPunct="1">
              <a:lnSpc>
                <a:spcPts val="1200"/>
              </a:lnSpc>
              <a:spcBef>
                <a:spcPts val="413"/>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133901" indent="0" algn="l" defTabSz="755934" rtl="0" eaLnBrk="1" latinLnBrk="0" hangingPunct="1">
              <a:lnSpc>
                <a:spcPts val="1200"/>
              </a:lnSpc>
              <a:spcBef>
                <a:spcPts val="413"/>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511869" indent="0" algn="l" defTabSz="755934" rtl="0" eaLnBrk="1" latinLnBrk="0" hangingPunct="1">
              <a:lnSpc>
                <a:spcPts val="1200"/>
              </a:lnSpc>
              <a:spcBef>
                <a:spcPts val="413"/>
              </a:spcBef>
              <a:buFont typeface="Arial" panose="020B0604020202020204" pitchFamily="34" charset="0"/>
              <a:buNone/>
              <a:defRPr sz="9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a:lnSpc>
                <a:spcPts val="1280"/>
              </a:lnSpc>
            </a:pPr>
            <a:r>
              <a:rPr lang="fr-FR" sz="1400" noProof="1"/>
              <a:t>Nom de la Société</a:t>
            </a:r>
          </a:p>
          <a:p>
            <a:pPr>
              <a:lnSpc>
                <a:spcPts val="1280"/>
              </a:lnSpc>
              <a:spcBef>
                <a:spcPts val="600"/>
              </a:spcBef>
            </a:pPr>
            <a:r>
              <a:rPr lang="fr-FR" noProof="1"/>
              <a:t>contact.press@laboite.fr</a:t>
            </a:r>
            <a:br>
              <a:rPr lang="fr-FR" noProof="1"/>
            </a:br>
            <a:r>
              <a:rPr lang="fr-FR" noProof="1"/>
              <a:t>XX nom de la rue</a:t>
            </a:r>
            <a:br>
              <a:rPr lang="fr-FR" noProof="1"/>
            </a:br>
            <a:r>
              <a:rPr lang="fr-FR" noProof="1"/>
              <a:t>75 000 Paris</a:t>
            </a:r>
          </a:p>
        </p:txBody>
      </p:sp>
      <p:cxnSp>
        <p:nvCxnSpPr>
          <p:cNvPr id="10" name="Connecteur droit 9">
            <a:extLst>
              <a:ext uri="{FF2B5EF4-FFF2-40B4-BE49-F238E27FC236}">
                <a16:creationId xmlns:a16="http://schemas.microsoft.com/office/drawing/2014/main" id="{C6F2317C-0053-7E49-9603-FDF6F3E1BBF9}"/>
              </a:ext>
            </a:extLst>
          </p:cNvPr>
          <p:cNvCxnSpPr>
            <a:cxnSpLocks/>
          </p:cNvCxnSpPr>
          <p:nvPr/>
        </p:nvCxnSpPr>
        <p:spPr>
          <a:xfrm>
            <a:off x="2564510" y="5370861"/>
            <a:ext cx="23901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oupe 10">
            <a:extLst>
              <a:ext uri="{FF2B5EF4-FFF2-40B4-BE49-F238E27FC236}">
                <a16:creationId xmlns:a16="http://schemas.microsoft.com/office/drawing/2014/main" id="{D2933674-6DA5-4346-BA56-09A35454C696}"/>
              </a:ext>
            </a:extLst>
          </p:cNvPr>
          <p:cNvGrpSpPr/>
          <p:nvPr/>
        </p:nvGrpSpPr>
        <p:grpSpPr>
          <a:xfrm>
            <a:off x="2573338" y="3785529"/>
            <a:ext cx="1542660" cy="639097"/>
            <a:chOff x="1071716" y="1455174"/>
            <a:chExt cx="1542660" cy="639097"/>
          </a:xfrm>
        </p:grpSpPr>
        <p:sp>
          <p:nvSpPr>
            <p:cNvPr id="12" name="Titre 2">
              <a:extLst>
                <a:ext uri="{FF2B5EF4-FFF2-40B4-BE49-F238E27FC236}">
                  <a16:creationId xmlns:a16="http://schemas.microsoft.com/office/drawing/2014/main" id="{57DA5103-6802-844C-BB74-4BDC55FDBA5F}"/>
                </a:ext>
              </a:extLst>
            </p:cNvPr>
            <p:cNvSpPr txBox="1">
              <a:spLocks/>
            </p:cNvSpPr>
            <p:nvPr/>
          </p:nvSpPr>
          <p:spPr>
            <a:xfrm>
              <a:off x="1080545" y="1593373"/>
              <a:ext cx="1533831" cy="392743"/>
            </a:xfrm>
            <a:prstGeom prst="rect">
              <a:avLst/>
            </a:prstGeom>
          </p:spPr>
          <p:txBody>
            <a:bodyPr vert="horz" lIns="0" tIns="0" rIns="0" bIns="0" rtlCol="0" anchor="t">
              <a:noAutofit/>
            </a:bodyPr>
            <a:lstStyle>
              <a:lvl1pPr algn="l" defTabSz="755934" rtl="0" eaLnBrk="1" latinLnBrk="0" hangingPunct="1">
                <a:lnSpc>
                  <a:spcPct val="90000"/>
                </a:lnSpc>
                <a:spcBef>
                  <a:spcPct val="0"/>
                </a:spcBef>
                <a:buNone/>
                <a:defRPr sz="30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fr-FR" b="1" dirty="0">
                  <a:solidFill>
                    <a:schemeClr val="tx2"/>
                  </a:solidFill>
                </a:rPr>
                <a:t>LOGO</a:t>
              </a:r>
            </a:p>
          </p:txBody>
        </p:sp>
        <p:sp>
          <p:nvSpPr>
            <p:cNvPr id="13" name="Rectangle 12">
              <a:extLst>
                <a:ext uri="{FF2B5EF4-FFF2-40B4-BE49-F238E27FC236}">
                  <a16:creationId xmlns:a16="http://schemas.microsoft.com/office/drawing/2014/main" id="{F3B48087-D9E3-6248-B607-F75B2BCFC104}"/>
                </a:ext>
              </a:extLst>
            </p:cNvPr>
            <p:cNvSpPr/>
            <p:nvPr/>
          </p:nvSpPr>
          <p:spPr>
            <a:xfrm>
              <a:off x="1071716" y="1455174"/>
              <a:ext cx="1533832" cy="63909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580045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CCD450B5-F630-A54E-8265-AD45F4256A8D}"/>
              </a:ext>
            </a:extLst>
          </p:cNvPr>
          <p:cNvSpPr>
            <a:spLocks noGrp="1"/>
          </p:cNvSpPr>
          <p:nvPr>
            <p:ph type="title"/>
          </p:nvPr>
        </p:nvSpPr>
        <p:spPr/>
        <p:txBody>
          <a:bodyPr/>
          <a:lstStyle/>
          <a:p>
            <a:r>
              <a:rPr lang="en-GB" dirty="0"/>
              <a:t>Icon toolbox</a:t>
            </a:r>
          </a:p>
        </p:txBody>
      </p:sp>
      <p:grpSp>
        <p:nvGrpSpPr>
          <p:cNvPr id="9" name="Grouper 175">
            <a:extLst>
              <a:ext uri="{FF2B5EF4-FFF2-40B4-BE49-F238E27FC236}">
                <a16:creationId xmlns:a16="http://schemas.microsoft.com/office/drawing/2014/main" id="{4CD9B3E1-59F9-544A-A82D-2D2E78F5DED5}"/>
              </a:ext>
            </a:extLst>
          </p:cNvPr>
          <p:cNvGrpSpPr/>
          <p:nvPr/>
        </p:nvGrpSpPr>
        <p:grpSpPr>
          <a:xfrm>
            <a:off x="3883679" y="2818221"/>
            <a:ext cx="406400" cy="427037"/>
            <a:chOff x="4260850" y="1954213"/>
            <a:chExt cx="406400" cy="427037"/>
          </a:xfrm>
        </p:grpSpPr>
        <p:sp>
          <p:nvSpPr>
            <p:cNvPr id="10" name="Freeform 25">
              <a:extLst>
                <a:ext uri="{FF2B5EF4-FFF2-40B4-BE49-F238E27FC236}">
                  <a16:creationId xmlns:a16="http://schemas.microsoft.com/office/drawing/2014/main" id="{7785DAF3-95FD-B04B-A0EF-E6968CD7515D}"/>
                </a:ext>
              </a:extLst>
            </p:cNvPr>
            <p:cNvSpPr>
              <a:spLocks noChangeArrowheads="1"/>
            </p:cNvSpPr>
            <p:nvPr/>
          </p:nvSpPr>
          <p:spPr bwMode="auto">
            <a:xfrm>
              <a:off x="4260850" y="2095500"/>
              <a:ext cx="406400" cy="101600"/>
            </a:xfrm>
            <a:custGeom>
              <a:avLst/>
              <a:gdLst>
                <a:gd name="T0" fmla="*/ 0 w 1128"/>
                <a:gd name="T1" fmla="*/ 170 h 284"/>
                <a:gd name="T2" fmla="*/ 112 w 1128"/>
                <a:gd name="T3" fmla="*/ 283 h 284"/>
                <a:gd name="T4" fmla="*/ 225 w 1128"/>
                <a:gd name="T5" fmla="*/ 170 h 284"/>
                <a:gd name="T6" fmla="*/ 338 w 1128"/>
                <a:gd name="T7" fmla="*/ 283 h 284"/>
                <a:gd name="T8" fmla="*/ 451 w 1128"/>
                <a:gd name="T9" fmla="*/ 170 h 284"/>
                <a:gd name="T10" fmla="*/ 564 w 1128"/>
                <a:gd name="T11" fmla="*/ 283 h 284"/>
                <a:gd name="T12" fmla="*/ 676 w 1128"/>
                <a:gd name="T13" fmla="*/ 170 h 284"/>
                <a:gd name="T14" fmla="*/ 789 w 1128"/>
                <a:gd name="T15" fmla="*/ 283 h 284"/>
                <a:gd name="T16" fmla="*/ 902 w 1128"/>
                <a:gd name="T17" fmla="*/ 170 h 284"/>
                <a:gd name="T18" fmla="*/ 1015 w 1128"/>
                <a:gd name="T19" fmla="*/ 283 h 284"/>
                <a:gd name="T20" fmla="*/ 1127 w 1128"/>
                <a:gd name="T21" fmla="*/ 170 h 284"/>
                <a:gd name="T22" fmla="*/ 1127 w 1128"/>
                <a:gd name="T23" fmla="*/ 0 h 284"/>
                <a:gd name="T24" fmla="*/ 0 w 1128"/>
                <a:gd name="T25" fmla="*/ 0 h 284"/>
                <a:gd name="T26" fmla="*/ 0 w 1128"/>
                <a:gd name="T27" fmla="*/ 17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28" h="284">
                  <a:moveTo>
                    <a:pt x="0" y="170"/>
                  </a:moveTo>
                  <a:cubicBezTo>
                    <a:pt x="0" y="232"/>
                    <a:pt x="49" y="283"/>
                    <a:pt x="112" y="283"/>
                  </a:cubicBezTo>
                  <a:cubicBezTo>
                    <a:pt x="174" y="283"/>
                    <a:pt x="225" y="232"/>
                    <a:pt x="225" y="170"/>
                  </a:cubicBezTo>
                  <a:cubicBezTo>
                    <a:pt x="225" y="232"/>
                    <a:pt x="276" y="283"/>
                    <a:pt x="338" y="283"/>
                  </a:cubicBezTo>
                  <a:cubicBezTo>
                    <a:pt x="400" y="283"/>
                    <a:pt x="451" y="232"/>
                    <a:pt x="451" y="170"/>
                  </a:cubicBezTo>
                  <a:cubicBezTo>
                    <a:pt x="451" y="232"/>
                    <a:pt x="502" y="283"/>
                    <a:pt x="564" y="283"/>
                  </a:cubicBezTo>
                  <a:cubicBezTo>
                    <a:pt x="625" y="283"/>
                    <a:pt x="676" y="232"/>
                    <a:pt x="676" y="170"/>
                  </a:cubicBezTo>
                  <a:cubicBezTo>
                    <a:pt x="676" y="232"/>
                    <a:pt x="727" y="283"/>
                    <a:pt x="789" y="283"/>
                  </a:cubicBezTo>
                  <a:cubicBezTo>
                    <a:pt x="851" y="283"/>
                    <a:pt x="902" y="232"/>
                    <a:pt x="902" y="170"/>
                  </a:cubicBezTo>
                  <a:cubicBezTo>
                    <a:pt x="902" y="232"/>
                    <a:pt x="953" y="283"/>
                    <a:pt x="1015" y="283"/>
                  </a:cubicBezTo>
                  <a:cubicBezTo>
                    <a:pt x="1078" y="283"/>
                    <a:pt x="1127" y="232"/>
                    <a:pt x="1127" y="170"/>
                  </a:cubicBezTo>
                  <a:lnTo>
                    <a:pt x="1127" y="0"/>
                  </a:lnTo>
                  <a:lnTo>
                    <a:pt x="0" y="0"/>
                  </a:lnTo>
                  <a:lnTo>
                    <a:pt x="0" y="17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4" name="Line 26">
              <a:extLst>
                <a:ext uri="{FF2B5EF4-FFF2-40B4-BE49-F238E27FC236}">
                  <a16:creationId xmlns:a16="http://schemas.microsoft.com/office/drawing/2014/main" id="{210069E2-D0A0-DD48-8A5E-0286A91E4E47}"/>
                </a:ext>
              </a:extLst>
            </p:cNvPr>
            <p:cNvSpPr>
              <a:spLocks noChangeShapeType="1"/>
            </p:cNvSpPr>
            <p:nvPr/>
          </p:nvSpPr>
          <p:spPr bwMode="auto">
            <a:xfrm>
              <a:off x="4341813" y="2136775"/>
              <a:ext cx="1587" cy="2063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5" name="Line 27">
              <a:extLst>
                <a:ext uri="{FF2B5EF4-FFF2-40B4-BE49-F238E27FC236}">
                  <a16:creationId xmlns:a16="http://schemas.microsoft.com/office/drawing/2014/main" id="{7866D3E2-9F14-814A-AE4D-42CB80216278}"/>
                </a:ext>
              </a:extLst>
            </p:cNvPr>
            <p:cNvSpPr>
              <a:spLocks noChangeShapeType="1"/>
            </p:cNvSpPr>
            <p:nvPr/>
          </p:nvSpPr>
          <p:spPr bwMode="auto">
            <a:xfrm>
              <a:off x="4424363" y="2136775"/>
              <a:ext cx="1587" cy="2063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6" name="Line 28">
              <a:extLst>
                <a:ext uri="{FF2B5EF4-FFF2-40B4-BE49-F238E27FC236}">
                  <a16:creationId xmlns:a16="http://schemas.microsoft.com/office/drawing/2014/main" id="{A48F7461-710C-A245-A71C-75C354E064F9}"/>
                </a:ext>
              </a:extLst>
            </p:cNvPr>
            <p:cNvSpPr>
              <a:spLocks noChangeShapeType="1"/>
            </p:cNvSpPr>
            <p:nvPr/>
          </p:nvSpPr>
          <p:spPr bwMode="auto">
            <a:xfrm>
              <a:off x="4505325" y="2136775"/>
              <a:ext cx="1588" cy="2063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7" name="Line 29">
              <a:extLst>
                <a:ext uri="{FF2B5EF4-FFF2-40B4-BE49-F238E27FC236}">
                  <a16:creationId xmlns:a16="http://schemas.microsoft.com/office/drawing/2014/main" id="{EB4DB6A9-ED20-814B-AD5E-79C6FC197A48}"/>
                </a:ext>
              </a:extLst>
            </p:cNvPr>
            <p:cNvSpPr>
              <a:spLocks noChangeShapeType="1"/>
            </p:cNvSpPr>
            <p:nvPr/>
          </p:nvSpPr>
          <p:spPr bwMode="auto">
            <a:xfrm>
              <a:off x="4586288" y="2136775"/>
              <a:ext cx="1587" cy="2063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8" name="Freeform 30">
              <a:extLst>
                <a:ext uri="{FF2B5EF4-FFF2-40B4-BE49-F238E27FC236}">
                  <a16:creationId xmlns:a16="http://schemas.microsoft.com/office/drawing/2014/main" id="{C6BE606C-F52D-C84F-AB6B-B2B6D686614D}"/>
                </a:ext>
              </a:extLst>
            </p:cNvPr>
            <p:cNvSpPr>
              <a:spLocks noChangeArrowheads="1"/>
            </p:cNvSpPr>
            <p:nvPr/>
          </p:nvSpPr>
          <p:spPr bwMode="auto">
            <a:xfrm>
              <a:off x="4291013" y="2197100"/>
              <a:ext cx="346075" cy="182563"/>
            </a:xfrm>
            <a:custGeom>
              <a:avLst/>
              <a:gdLst>
                <a:gd name="T0" fmla="*/ 959 w 960"/>
                <a:gd name="T1" fmla="*/ 0 h 509"/>
                <a:gd name="T2" fmla="*/ 959 w 960"/>
                <a:gd name="T3" fmla="*/ 508 h 509"/>
                <a:gd name="T4" fmla="*/ 0 w 960"/>
                <a:gd name="T5" fmla="*/ 508 h 509"/>
                <a:gd name="T6" fmla="*/ 0 w 960"/>
                <a:gd name="T7" fmla="*/ 0 h 509"/>
              </a:gdLst>
              <a:ahLst/>
              <a:cxnLst>
                <a:cxn ang="0">
                  <a:pos x="T0" y="T1"/>
                </a:cxn>
                <a:cxn ang="0">
                  <a:pos x="T2" y="T3"/>
                </a:cxn>
                <a:cxn ang="0">
                  <a:pos x="T4" y="T5"/>
                </a:cxn>
                <a:cxn ang="0">
                  <a:pos x="T6" y="T7"/>
                </a:cxn>
              </a:cxnLst>
              <a:rect l="0" t="0" r="r" b="b"/>
              <a:pathLst>
                <a:path w="960" h="509">
                  <a:moveTo>
                    <a:pt x="959" y="0"/>
                  </a:moveTo>
                  <a:lnTo>
                    <a:pt x="959" y="508"/>
                  </a:lnTo>
                  <a:lnTo>
                    <a:pt x="0" y="508"/>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9" name="Freeform 31">
              <a:extLst>
                <a:ext uri="{FF2B5EF4-FFF2-40B4-BE49-F238E27FC236}">
                  <a16:creationId xmlns:a16="http://schemas.microsoft.com/office/drawing/2014/main" id="{D1F1A733-29F4-1C43-926C-E333BCE7C6A1}"/>
                </a:ext>
              </a:extLst>
            </p:cNvPr>
            <p:cNvSpPr>
              <a:spLocks noChangeArrowheads="1"/>
            </p:cNvSpPr>
            <p:nvPr/>
          </p:nvSpPr>
          <p:spPr bwMode="auto">
            <a:xfrm>
              <a:off x="4291013" y="2187575"/>
              <a:ext cx="152400" cy="193675"/>
            </a:xfrm>
            <a:custGeom>
              <a:avLst/>
              <a:gdLst>
                <a:gd name="T0" fmla="*/ 424 w 425"/>
                <a:gd name="T1" fmla="*/ 0 h 538"/>
                <a:gd name="T2" fmla="*/ 424 w 425"/>
                <a:gd name="T3" fmla="*/ 537 h 538"/>
                <a:gd name="T4" fmla="*/ 0 w 425"/>
                <a:gd name="T5" fmla="*/ 537 h 538"/>
                <a:gd name="T6" fmla="*/ 0 w 425"/>
                <a:gd name="T7" fmla="*/ 29 h 538"/>
              </a:gdLst>
              <a:ahLst/>
              <a:cxnLst>
                <a:cxn ang="0">
                  <a:pos x="T0" y="T1"/>
                </a:cxn>
                <a:cxn ang="0">
                  <a:pos x="T2" y="T3"/>
                </a:cxn>
                <a:cxn ang="0">
                  <a:pos x="T4" y="T5"/>
                </a:cxn>
                <a:cxn ang="0">
                  <a:pos x="T6" y="T7"/>
                </a:cxn>
              </a:cxnLst>
              <a:rect l="0" t="0" r="r" b="b"/>
              <a:pathLst>
                <a:path w="425" h="538">
                  <a:moveTo>
                    <a:pt x="424" y="0"/>
                  </a:moveTo>
                  <a:lnTo>
                    <a:pt x="424" y="537"/>
                  </a:lnTo>
                  <a:lnTo>
                    <a:pt x="0" y="537"/>
                  </a:lnTo>
                  <a:lnTo>
                    <a:pt x="0" y="2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0" name="Line 32">
              <a:extLst>
                <a:ext uri="{FF2B5EF4-FFF2-40B4-BE49-F238E27FC236}">
                  <a16:creationId xmlns:a16="http://schemas.microsoft.com/office/drawing/2014/main" id="{E65A5A8F-FF86-9C4F-92E8-00A4E3AA48D2}"/>
                </a:ext>
              </a:extLst>
            </p:cNvPr>
            <p:cNvSpPr>
              <a:spLocks noChangeShapeType="1"/>
            </p:cNvSpPr>
            <p:nvPr/>
          </p:nvSpPr>
          <p:spPr bwMode="auto">
            <a:xfrm>
              <a:off x="4403725" y="2259013"/>
              <a:ext cx="1588" cy="41275"/>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1" name="Line 33">
              <a:extLst>
                <a:ext uri="{FF2B5EF4-FFF2-40B4-BE49-F238E27FC236}">
                  <a16:creationId xmlns:a16="http://schemas.microsoft.com/office/drawing/2014/main" id="{9385607B-39E2-AC49-9BCD-88E3E8F9D539}"/>
                </a:ext>
              </a:extLst>
            </p:cNvPr>
            <p:cNvSpPr>
              <a:spLocks noChangeShapeType="1"/>
            </p:cNvSpPr>
            <p:nvPr/>
          </p:nvSpPr>
          <p:spPr bwMode="auto">
            <a:xfrm flipH="1">
              <a:off x="4524375" y="2268538"/>
              <a:ext cx="84138" cy="80962"/>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2" name="Line 34">
              <a:extLst>
                <a:ext uri="{FF2B5EF4-FFF2-40B4-BE49-F238E27FC236}">
                  <a16:creationId xmlns:a16="http://schemas.microsoft.com/office/drawing/2014/main" id="{DA565119-B3A9-F649-BCC5-3244027E45FC}"/>
                </a:ext>
              </a:extLst>
            </p:cNvPr>
            <p:cNvSpPr>
              <a:spLocks noChangeShapeType="1"/>
            </p:cNvSpPr>
            <p:nvPr/>
          </p:nvSpPr>
          <p:spPr bwMode="auto">
            <a:xfrm flipH="1">
              <a:off x="4575175" y="2319338"/>
              <a:ext cx="33338" cy="30162"/>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3" name="Freeform 35">
              <a:extLst>
                <a:ext uri="{FF2B5EF4-FFF2-40B4-BE49-F238E27FC236}">
                  <a16:creationId xmlns:a16="http://schemas.microsoft.com/office/drawing/2014/main" id="{6C52EE05-E7AE-8442-848D-268E8AD436A1}"/>
                </a:ext>
              </a:extLst>
            </p:cNvPr>
            <p:cNvSpPr>
              <a:spLocks noChangeArrowheads="1"/>
            </p:cNvSpPr>
            <p:nvPr/>
          </p:nvSpPr>
          <p:spPr bwMode="auto">
            <a:xfrm>
              <a:off x="4260850" y="2014538"/>
              <a:ext cx="406400" cy="80962"/>
            </a:xfrm>
            <a:custGeom>
              <a:avLst/>
              <a:gdLst>
                <a:gd name="T0" fmla="*/ 930 w 1128"/>
                <a:gd name="T1" fmla="*/ 0 h 226"/>
                <a:gd name="T2" fmla="*/ 197 w 1128"/>
                <a:gd name="T3" fmla="*/ 0 h 226"/>
                <a:gd name="T4" fmla="*/ 0 w 1128"/>
                <a:gd name="T5" fmla="*/ 197 h 226"/>
                <a:gd name="T6" fmla="*/ 0 w 1128"/>
                <a:gd name="T7" fmla="*/ 225 h 226"/>
                <a:gd name="T8" fmla="*/ 1127 w 1128"/>
                <a:gd name="T9" fmla="*/ 225 h 226"/>
                <a:gd name="T10" fmla="*/ 1127 w 1128"/>
                <a:gd name="T11" fmla="*/ 197 h 226"/>
                <a:gd name="T12" fmla="*/ 930 w 1128"/>
                <a:gd name="T13" fmla="*/ 0 h 226"/>
              </a:gdLst>
              <a:ahLst/>
              <a:cxnLst>
                <a:cxn ang="0">
                  <a:pos x="T0" y="T1"/>
                </a:cxn>
                <a:cxn ang="0">
                  <a:pos x="T2" y="T3"/>
                </a:cxn>
                <a:cxn ang="0">
                  <a:pos x="T4" y="T5"/>
                </a:cxn>
                <a:cxn ang="0">
                  <a:pos x="T6" y="T7"/>
                </a:cxn>
                <a:cxn ang="0">
                  <a:pos x="T8" y="T9"/>
                </a:cxn>
                <a:cxn ang="0">
                  <a:pos x="T10" y="T11"/>
                </a:cxn>
                <a:cxn ang="0">
                  <a:pos x="T12" y="T13"/>
                </a:cxn>
              </a:cxnLst>
              <a:rect l="0" t="0" r="r" b="b"/>
              <a:pathLst>
                <a:path w="1128" h="226">
                  <a:moveTo>
                    <a:pt x="930" y="0"/>
                  </a:moveTo>
                  <a:lnTo>
                    <a:pt x="197" y="0"/>
                  </a:lnTo>
                  <a:lnTo>
                    <a:pt x="0" y="197"/>
                  </a:lnTo>
                  <a:lnTo>
                    <a:pt x="0" y="225"/>
                  </a:lnTo>
                  <a:lnTo>
                    <a:pt x="1127" y="225"/>
                  </a:lnTo>
                  <a:lnTo>
                    <a:pt x="1127" y="197"/>
                  </a:lnTo>
                  <a:lnTo>
                    <a:pt x="93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4" name="Freeform 36">
              <a:extLst>
                <a:ext uri="{FF2B5EF4-FFF2-40B4-BE49-F238E27FC236}">
                  <a16:creationId xmlns:a16="http://schemas.microsoft.com/office/drawing/2014/main" id="{5576CB15-40E3-F142-966B-01CC9B2873EA}"/>
                </a:ext>
              </a:extLst>
            </p:cNvPr>
            <p:cNvSpPr>
              <a:spLocks noChangeArrowheads="1"/>
            </p:cNvSpPr>
            <p:nvPr/>
          </p:nvSpPr>
          <p:spPr bwMode="auto">
            <a:xfrm>
              <a:off x="4332288" y="1954213"/>
              <a:ext cx="263525" cy="61912"/>
            </a:xfrm>
            <a:custGeom>
              <a:avLst/>
              <a:gdLst>
                <a:gd name="T0" fmla="*/ 367 w 734"/>
                <a:gd name="T1" fmla="*/ 170 h 171"/>
                <a:gd name="T2" fmla="*/ 0 w 734"/>
                <a:gd name="T3" fmla="*/ 170 h 171"/>
                <a:gd name="T4" fmla="*/ 0 w 734"/>
                <a:gd name="T5" fmla="*/ 0 h 171"/>
                <a:gd name="T6" fmla="*/ 733 w 734"/>
                <a:gd name="T7" fmla="*/ 0 h 171"/>
                <a:gd name="T8" fmla="*/ 733 w 734"/>
                <a:gd name="T9" fmla="*/ 170 h 171"/>
                <a:gd name="T10" fmla="*/ 367 w 734"/>
                <a:gd name="T11" fmla="*/ 170 h 171"/>
              </a:gdLst>
              <a:ahLst/>
              <a:cxnLst>
                <a:cxn ang="0">
                  <a:pos x="T0" y="T1"/>
                </a:cxn>
                <a:cxn ang="0">
                  <a:pos x="T2" y="T3"/>
                </a:cxn>
                <a:cxn ang="0">
                  <a:pos x="T4" y="T5"/>
                </a:cxn>
                <a:cxn ang="0">
                  <a:pos x="T6" y="T7"/>
                </a:cxn>
                <a:cxn ang="0">
                  <a:pos x="T8" y="T9"/>
                </a:cxn>
                <a:cxn ang="0">
                  <a:pos x="T10" y="T11"/>
                </a:cxn>
              </a:cxnLst>
              <a:rect l="0" t="0" r="r" b="b"/>
              <a:pathLst>
                <a:path w="734" h="171">
                  <a:moveTo>
                    <a:pt x="367" y="170"/>
                  </a:moveTo>
                  <a:lnTo>
                    <a:pt x="0" y="170"/>
                  </a:lnTo>
                  <a:lnTo>
                    <a:pt x="0" y="0"/>
                  </a:lnTo>
                  <a:lnTo>
                    <a:pt x="733" y="0"/>
                  </a:lnTo>
                  <a:lnTo>
                    <a:pt x="733" y="170"/>
                  </a:lnTo>
                  <a:lnTo>
                    <a:pt x="367" y="17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5" name="Freeform 37">
              <a:extLst>
                <a:ext uri="{FF2B5EF4-FFF2-40B4-BE49-F238E27FC236}">
                  <a16:creationId xmlns:a16="http://schemas.microsoft.com/office/drawing/2014/main" id="{0BF2E341-0A95-FC46-A799-B825E841425F}"/>
                </a:ext>
              </a:extLst>
            </p:cNvPr>
            <p:cNvSpPr>
              <a:spLocks noChangeArrowheads="1"/>
            </p:cNvSpPr>
            <p:nvPr/>
          </p:nvSpPr>
          <p:spPr bwMode="auto">
            <a:xfrm>
              <a:off x="4341813" y="2014538"/>
              <a:ext cx="31750" cy="80962"/>
            </a:xfrm>
            <a:custGeom>
              <a:avLst/>
              <a:gdLst>
                <a:gd name="T0" fmla="*/ 0 w 86"/>
                <a:gd name="T1" fmla="*/ 225 h 226"/>
                <a:gd name="T2" fmla="*/ 0 w 86"/>
                <a:gd name="T3" fmla="*/ 197 h 226"/>
                <a:gd name="T4" fmla="*/ 85 w 86"/>
                <a:gd name="T5" fmla="*/ 56 h 226"/>
                <a:gd name="T6" fmla="*/ 85 w 86"/>
                <a:gd name="T7" fmla="*/ 0 h 226"/>
              </a:gdLst>
              <a:ahLst/>
              <a:cxnLst>
                <a:cxn ang="0">
                  <a:pos x="T0" y="T1"/>
                </a:cxn>
                <a:cxn ang="0">
                  <a:pos x="T2" y="T3"/>
                </a:cxn>
                <a:cxn ang="0">
                  <a:pos x="T4" y="T5"/>
                </a:cxn>
                <a:cxn ang="0">
                  <a:pos x="T6" y="T7"/>
                </a:cxn>
              </a:cxnLst>
              <a:rect l="0" t="0" r="r" b="b"/>
              <a:pathLst>
                <a:path w="86" h="226">
                  <a:moveTo>
                    <a:pt x="0" y="225"/>
                  </a:moveTo>
                  <a:lnTo>
                    <a:pt x="0" y="197"/>
                  </a:lnTo>
                  <a:lnTo>
                    <a:pt x="85" y="56"/>
                  </a:lnTo>
                  <a:lnTo>
                    <a:pt x="85"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6" name="Freeform 38">
              <a:extLst>
                <a:ext uri="{FF2B5EF4-FFF2-40B4-BE49-F238E27FC236}">
                  <a16:creationId xmlns:a16="http://schemas.microsoft.com/office/drawing/2014/main" id="{0B4991F5-1D41-A94C-80E4-1E3F6F094D17}"/>
                </a:ext>
              </a:extLst>
            </p:cNvPr>
            <p:cNvSpPr>
              <a:spLocks noChangeArrowheads="1"/>
            </p:cNvSpPr>
            <p:nvPr/>
          </p:nvSpPr>
          <p:spPr bwMode="auto">
            <a:xfrm>
              <a:off x="4556125" y="2014538"/>
              <a:ext cx="31750" cy="80962"/>
            </a:xfrm>
            <a:custGeom>
              <a:avLst/>
              <a:gdLst>
                <a:gd name="T0" fmla="*/ 85 w 86"/>
                <a:gd name="T1" fmla="*/ 225 h 226"/>
                <a:gd name="T2" fmla="*/ 85 w 86"/>
                <a:gd name="T3" fmla="*/ 197 h 226"/>
                <a:gd name="T4" fmla="*/ 0 w 86"/>
                <a:gd name="T5" fmla="*/ 56 h 226"/>
                <a:gd name="T6" fmla="*/ 0 w 86"/>
                <a:gd name="T7" fmla="*/ 0 h 226"/>
              </a:gdLst>
              <a:ahLst/>
              <a:cxnLst>
                <a:cxn ang="0">
                  <a:pos x="T0" y="T1"/>
                </a:cxn>
                <a:cxn ang="0">
                  <a:pos x="T2" y="T3"/>
                </a:cxn>
                <a:cxn ang="0">
                  <a:pos x="T4" y="T5"/>
                </a:cxn>
                <a:cxn ang="0">
                  <a:pos x="T6" y="T7"/>
                </a:cxn>
              </a:cxnLst>
              <a:rect l="0" t="0" r="r" b="b"/>
              <a:pathLst>
                <a:path w="86" h="226">
                  <a:moveTo>
                    <a:pt x="85" y="225"/>
                  </a:moveTo>
                  <a:lnTo>
                    <a:pt x="85" y="197"/>
                  </a:lnTo>
                  <a:lnTo>
                    <a:pt x="0" y="56"/>
                  </a:lnTo>
                  <a:lnTo>
                    <a:pt x="0"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7" name="Freeform 39">
              <a:extLst>
                <a:ext uri="{FF2B5EF4-FFF2-40B4-BE49-F238E27FC236}">
                  <a16:creationId xmlns:a16="http://schemas.microsoft.com/office/drawing/2014/main" id="{4E551DB1-D467-9D43-8229-3D283BCD1B19}"/>
                </a:ext>
              </a:extLst>
            </p:cNvPr>
            <p:cNvSpPr>
              <a:spLocks noChangeArrowheads="1"/>
            </p:cNvSpPr>
            <p:nvPr/>
          </p:nvSpPr>
          <p:spPr bwMode="auto">
            <a:xfrm>
              <a:off x="4424363" y="2014538"/>
              <a:ext cx="11112" cy="80962"/>
            </a:xfrm>
            <a:custGeom>
              <a:avLst/>
              <a:gdLst>
                <a:gd name="T0" fmla="*/ 0 w 29"/>
                <a:gd name="T1" fmla="*/ 225 h 226"/>
                <a:gd name="T2" fmla="*/ 0 w 29"/>
                <a:gd name="T3" fmla="*/ 197 h 226"/>
                <a:gd name="T4" fmla="*/ 28 w 29"/>
                <a:gd name="T5" fmla="*/ 56 h 226"/>
                <a:gd name="T6" fmla="*/ 28 w 29"/>
                <a:gd name="T7" fmla="*/ 0 h 226"/>
              </a:gdLst>
              <a:ahLst/>
              <a:cxnLst>
                <a:cxn ang="0">
                  <a:pos x="T0" y="T1"/>
                </a:cxn>
                <a:cxn ang="0">
                  <a:pos x="T2" y="T3"/>
                </a:cxn>
                <a:cxn ang="0">
                  <a:pos x="T4" y="T5"/>
                </a:cxn>
                <a:cxn ang="0">
                  <a:pos x="T6" y="T7"/>
                </a:cxn>
              </a:cxnLst>
              <a:rect l="0" t="0" r="r" b="b"/>
              <a:pathLst>
                <a:path w="29" h="226">
                  <a:moveTo>
                    <a:pt x="0" y="225"/>
                  </a:moveTo>
                  <a:lnTo>
                    <a:pt x="0" y="197"/>
                  </a:lnTo>
                  <a:lnTo>
                    <a:pt x="28" y="56"/>
                  </a:lnTo>
                  <a:lnTo>
                    <a:pt x="28"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8" name="Freeform 40">
              <a:extLst>
                <a:ext uri="{FF2B5EF4-FFF2-40B4-BE49-F238E27FC236}">
                  <a16:creationId xmlns:a16="http://schemas.microsoft.com/office/drawing/2014/main" id="{333065EB-172A-2648-956E-AA61C4FAF37D}"/>
                </a:ext>
              </a:extLst>
            </p:cNvPr>
            <p:cNvSpPr>
              <a:spLocks noChangeArrowheads="1"/>
            </p:cNvSpPr>
            <p:nvPr/>
          </p:nvSpPr>
          <p:spPr bwMode="auto">
            <a:xfrm>
              <a:off x="4494213" y="2014538"/>
              <a:ext cx="11112" cy="80962"/>
            </a:xfrm>
            <a:custGeom>
              <a:avLst/>
              <a:gdLst>
                <a:gd name="T0" fmla="*/ 28 w 29"/>
                <a:gd name="T1" fmla="*/ 225 h 226"/>
                <a:gd name="T2" fmla="*/ 28 w 29"/>
                <a:gd name="T3" fmla="*/ 197 h 226"/>
                <a:gd name="T4" fmla="*/ 0 w 29"/>
                <a:gd name="T5" fmla="*/ 56 h 226"/>
                <a:gd name="T6" fmla="*/ 0 w 29"/>
                <a:gd name="T7" fmla="*/ 0 h 226"/>
              </a:gdLst>
              <a:ahLst/>
              <a:cxnLst>
                <a:cxn ang="0">
                  <a:pos x="T0" y="T1"/>
                </a:cxn>
                <a:cxn ang="0">
                  <a:pos x="T2" y="T3"/>
                </a:cxn>
                <a:cxn ang="0">
                  <a:pos x="T4" y="T5"/>
                </a:cxn>
                <a:cxn ang="0">
                  <a:pos x="T6" y="T7"/>
                </a:cxn>
              </a:cxnLst>
              <a:rect l="0" t="0" r="r" b="b"/>
              <a:pathLst>
                <a:path w="29" h="226">
                  <a:moveTo>
                    <a:pt x="28" y="225"/>
                  </a:moveTo>
                  <a:lnTo>
                    <a:pt x="28" y="197"/>
                  </a:lnTo>
                  <a:lnTo>
                    <a:pt x="0" y="56"/>
                  </a:lnTo>
                  <a:lnTo>
                    <a:pt x="0"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29" name="Grouper 179">
            <a:extLst>
              <a:ext uri="{FF2B5EF4-FFF2-40B4-BE49-F238E27FC236}">
                <a16:creationId xmlns:a16="http://schemas.microsoft.com/office/drawing/2014/main" id="{CFDBD99D-143A-2B40-821C-704C87C6AB61}"/>
              </a:ext>
            </a:extLst>
          </p:cNvPr>
          <p:cNvGrpSpPr/>
          <p:nvPr/>
        </p:nvGrpSpPr>
        <p:grpSpPr>
          <a:xfrm>
            <a:off x="3079198" y="2833302"/>
            <a:ext cx="471487" cy="396875"/>
            <a:chOff x="3408363" y="2806700"/>
            <a:chExt cx="471487" cy="396875"/>
          </a:xfrm>
        </p:grpSpPr>
        <p:sp>
          <p:nvSpPr>
            <p:cNvPr id="30" name="Freeform 75">
              <a:extLst>
                <a:ext uri="{FF2B5EF4-FFF2-40B4-BE49-F238E27FC236}">
                  <a16:creationId xmlns:a16="http://schemas.microsoft.com/office/drawing/2014/main" id="{CCD7AB49-BFC9-4640-9D03-86897919DDB7}"/>
                </a:ext>
              </a:extLst>
            </p:cNvPr>
            <p:cNvSpPr>
              <a:spLocks noChangeArrowheads="1"/>
            </p:cNvSpPr>
            <p:nvPr/>
          </p:nvSpPr>
          <p:spPr bwMode="auto">
            <a:xfrm>
              <a:off x="3540125" y="2847975"/>
              <a:ext cx="339725" cy="193675"/>
            </a:xfrm>
            <a:custGeom>
              <a:avLst/>
              <a:gdLst>
                <a:gd name="T0" fmla="*/ 0 w 944"/>
                <a:gd name="T1" fmla="*/ 0 h 537"/>
                <a:gd name="T2" fmla="*/ 878 w 944"/>
                <a:gd name="T3" fmla="*/ 0 h 537"/>
                <a:gd name="T4" fmla="*/ 931 w 944"/>
                <a:gd name="T5" fmla="*/ 73 h 537"/>
                <a:gd name="T6" fmla="*/ 801 w 944"/>
                <a:gd name="T7" fmla="*/ 496 h 537"/>
                <a:gd name="T8" fmla="*/ 748 w 944"/>
                <a:gd name="T9" fmla="*/ 536 h 537"/>
                <a:gd name="T10" fmla="*/ 56 w 944"/>
                <a:gd name="T11" fmla="*/ 536 h 537"/>
              </a:gdLst>
              <a:ahLst/>
              <a:cxnLst>
                <a:cxn ang="0">
                  <a:pos x="T0" y="T1"/>
                </a:cxn>
                <a:cxn ang="0">
                  <a:pos x="T2" y="T3"/>
                </a:cxn>
                <a:cxn ang="0">
                  <a:pos x="T4" y="T5"/>
                </a:cxn>
                <a:cxn ang="0">
                  <a:pos x="T6" y="T7"/>
                </a:cxn>
                <a:cxn ang="0">
                  <a:pos x="T8" y="T9"/>
                </a:cxn>
                <a:cxn ang="0">
                  <a:pos x="T10" y="T11"/>
                </a:cxn>
              </a:cxnLst>
              <a:rect l="0" t="0" r="r" b="b"/>
              <a:pathLst>
                <a:path w="944" h="537">
                  <a:moveTo>
                    <a:pt x="0" y="0"/>
                  </a:moveTo>
                  <a:lnTo>
                    <a:pt x="878" y="0"/>
                  </a:lnTo>
                  <a:cubicBezTo>
                    <a:pt x="914" y="0"/>
                    <a:pt x="943" y="36"/>
                    <a:pt x="931" y="73"/>
                  </a:cubicBezTo>
                  <a:lnTo>
                    <a:pt x="801" y="496"/>
                  </a:lnTo>
                  <a:cubicBezTo>
                    <a:pt x="793" y="519"/>
                    <a:pt x="773" y="536"/>
                    <a:pt x="748" y="536"/>
                  </a:cubicBezTo>
                  <a:lnTo>
                    <a:pt x="56" y="536"/>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1" name="Freeform 76">
              <a:extLst>
                <a:ext uri="{FF2B5EF4-FFF2-40B4-BE49-F238E27FC236}">
                  <a16:creationId xmlns:a16="http://schemas.microsoft.com/office/drawing/2014/main" id="{9AE2767D-D6BC-AF48-8DE0-D635746C613A}"/>
                </a:ext>
              </a:extLst>
            </p:cNvPr>
            <p:cNvSpPr>
              <a:spLocks noChangeArrowheads="1"/>
            </p:cNvSpPr>
            <p:nvPr/>
          </p:nvSpPr>
          <p:spPr bwMode="auto">
            <a:xfrm>
              <a:off x="3408363" y="2806700"/>
              <a:ext cx="417512" cy="304800"/>
            </a:xfrm>
            <a:custGeom>
              <a:avLst/>
              <a:gdLst>
                <a:gd name="T0" fmla="*/ 1157 w 1158"/>
                <a:gd name="T1" fmla="*/ 847 h 848"/>
                <a:gd name="T2" fmla="*/ 550 w 1158"/>
                <a:gd name="T3" fmla="*/ 847 h 848"/>
                <a:gd name="T4" fmla="*/ 497 w 1158"/>
                <a:gd name="T5" fmla="*/ 807 h 848"/>
                <a:gd name="T6" fmla="*/ 254 w 1158"/>
                <a:gd name="T7" fmla="*/ 0 h 848"/>
                <a:gd name="T8" fmla="*/ 0 w 1158"/>
                <a:gd name="T9" fmla="*/ 0 h 848"/>
              </a:gdLst>
              <a:ahLst/>
              <a:cxnLst>
                <a:cxn ang="0">
                  <a:pos x="T0" y="T1"/>
                </a:cxn>
                <a:cxn ang="0">
                  <a:pos x="T2" y="T3"/>
                </a:cxn>
                <a:cxn ang="0">
                  <a:pos x="T4" y="T5"/>
                </a:cxn>
                <a:cxn ang="0">
                  <a:pos x="T6" y="T7"/>
                </a:cxn>
                <a:cxn ang="0">
                  <a:pos x="T8" y="T9"/>
                </a:cxn>
              </a:cxnLst>
              <a:rect l="0" t="0" r="r" b="b"/>
              <a:pathLst>
                <a:path w="1158" h="848">
                  <a:moveTo>
                    <a:pt x="1157" y="847"/>
                  </a:moveTo>
                  <a:lnTo>
                    <a:pt x="550" y="847"/>
                  </a:lnTo>
                  <a:cubicBezTo>
                    <a:pt x="525" y="847"/>
                    <a:pt x="502" y="830"/>
                    <a:pt x="497" y="807"/>
                  </a:cubicBezTo>
                  <a:lnTo>
                    <a:pt x="254" y="0"/>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2" name="Freeform 77">
              <a:extLst>
                <a:ext uri="{FF2B5EF4-FFF2-40B4-BE49-F238E27FC236}">
                  <a16:creationId xmlns:a16="http://schemas.microsoft.com/office/drawing/2014/main" id="{DBB7D31A-32BE-1A4C-ACF9-1DBF20C9CF5B}"/>
                </a:ext>
              </a:extLst>
            </p:cNvPr>
            <p:cNvSpPr>
              <a:spLocks noChangeArrowheads="1"/>
            </p:cNvSpPr>
            <p:nvPr/>
          </p:nvSpPr>
          <p:spPr bwMode="auto">
            <a:xfrm>
              <a:off x="3560763" y="3141663"/>
              <a:ext cx="61912" cy="61912"/>
            </a:xfrm>
            <a:custGeom>
              <a:avLst/>
              <a:gdLst>
                <a:gd name="T0" fmla="*/ 170 w 171"/>
                <a:gd name="T1" fmla="*/ 85 h 171"/>
                <a:gd name="T2" fmla="*/ 158 w 171"/>
                <a:gd name="T3" fmla="*/ 127 h 171"/>
                <a:gd name="T4" fmla="*/ 127 w 171"/>
                <a:gd name="T5" fmla="*/ 158 h 171"/>
                <a:gd name="T6" fmla="*/ 85 w 171"/>
                <a:gd name="T7" fmla="*/ 170 h 171"/>
                <a:gd name="T8" fmla="*/ 43 w 171"/>
                <a:gd name="T9" fmla="*/ 158 h 171"/>
                <a:gd name="T10" fmla="*/ 12 w 171"/>
                <a:gd name="T11" fmla="*/ 127 h 171"/>
                <a:gd name="T12" fmla="*/ 0 w 171"/>
                <a:gd name="T13" fmla="*/ 85 h 171"/>
                <a:gd name="T14" fmla="*/ 12 w 171"/>
                <a:gd name="T15" fmla="*/ 43 h 171"/>
                <a:gd name="T16" fmla="*/ 43 w 171"/>
                <a:gd name="T17" fmla="*/ 12 h 171"/>
                <a:gd name="T18" fmla="*/ 85 w 171"/>
                <a:gd name="T19" fmla="*/ 0 h 171"/>
                <a:gd name="T20" fmla="*/ 127 w 171"/>
                <a:gd name="T21" fmla="*/ 12 h 171"/>
                <a:gd name="T22" fmla="*/ 158 w 171"/>
                <a:gd name="T23" fmla="*/ 43 h 171"/>
                <a:gd name="T24" fmla="*/ 170 w 171"/>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171">
                  <a:moveTo>
                    <a:pt x="170" y="85"/>
                  </a:moveTo>
                  <a:cubicBezTo>
                    <a:pt x="170" y="100"/>
                    <a:pt x="165" y="113"/>
                    <a:pt x="158" y="127"/>
                  </a:cubicBezTo>
                  <a:cubicBezTo>
                    <a:pt x="150" y="140"/>
                    <a:pt x="140" y="150"/>
                    <a:pt x="127" y="158"/>
                  </a:cubicBezTo>
                  <a:cubicBezTo>
                    <a:pt x="113" y="166"/>
                    <a:pt x="100" y="170"/>
                    <a:pt x="85" y="170"/>
                  </a:cubicBezTo>
                  <a:cubicBezTo>
                    <a:pt x="69" y="170"/>
                    <a:pt x="56" y="166"/>
                    <a:pt x="43" y="158"/>
                  </a:cubicBezTo>
                  <a:cubicBezTo>
                    <a:pt x="29" y="150"/>
                    <a:pt x="20" y="140"/>
                    <a:pt x="12" y="127"/>
                  </a:cubicBezTo>
                  <a:cubicBezTo>
                    <a:pt x="4" y="113"/>
                    <a:pt x="0" y="100"/>
                    <a:pt x="0" y="85"/>
                  </a:cubicBezTo>
                  <a:cubicBezTo>
                    <a:pt x="0" y="69"/>
                    <a:pt x="4" y="56"/>
                    <a:pt x="12" y="43"/>
                  </a:cubicBezTo>
                  <a:cubicBezTo>
                    <a:pt x="20" y="29"/>
                    <a:pt x="29" y="19"/>
                    <a:pt x="43" y="12"/>
                  </a:cubicBezTo>
                  <a:cubicBezTo>
                    <a:pt x="56" y="4"/>
                    <a:pt x="70" y="0"/>
                    <a:pt x="85" y="0"/>
                  </a:cubicBezTo>
                  <a:cubicBezTo>
                    <a:pt x="101" y="0"/>
                    <a:pt x="113" y="4"/>
                    <a:pt x="127" y="12"/>
                  </a:cubicBezTo>
                  <a:cubicBezTo>
                    <a:pt x="140" y="19"/>
                    <a:pt x="150" y="29"/>
                    <a:pt x="158" y="43"/>
                  </a:cubicBezTo>
                  <a:cubicBezTo>
                    <a:pt x="165" y="56"/>
                    <a:pt x="170" y="69"/>
                    <a:pt x="170"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3" name="Freeform 78">
              <a:extLst>
                <a:ext uri="{FF2B5EF4-FFF2-40B4-BE49-F238E27FC236}">
                  <a16:creationId xmlns:a16="http://schemas.microsoft.com/office/drawing/2014/main" id="{0F2D3F0D-ED44-F54E-B34D-89D389CCE7DC}"/>
                </a:ext>
              </a:extLst>
            </p:cNvPr>
            <p:cNvSpPr>
              <a:spLocks noChangeArrowheads="1"/>
            </p:cNvSpPr>
            <p:nvPr/>
          </p:nvSpPr>
          <p:spPr bwMode="auto">
            <a:xfrm>
              <a:off x="3763963" y="3141663"/>
              <a:ext cx="61912" cy="61912"/>
            </a:xfrm>
            <a:custGeom>
              <a:avLst/>
              <a:gdLst>
                <a:gd name="T0" fmla="*/ 169 w 170"/>
                <a:gd name="T1" fmla="*/ 85 h 171"/>
                <a:gd name="T2" fmla="*/ 158 w 170"/>
                <a:gd name="T3" fmla="*/ 127 h 171"/>
                <a:gd name="T4" fmla="*/ 127 w 170"/>
                <a:gd name="T5" fmla="*/ 158 h 171"/>
                <a:gd name="T6" fmla="*/ 85 w 170"/>
                <a:gd name="T7" fmla="*/ 170 h 171"/>
                <a:gd name="T8" fmla="*/ 42 w 170"/>
                <a:gd name="T9" fmla="*/ 158 h 171"/>
                <a:gd name="T10" fmla="*/ 11 w 170"/>
                <a:gd name="T11" fmla="*/ 127 h 171"/>
                <a:gd name="T12" fmla="*/ 0 w 170"/>
                <a:gd name="T13" fmla="*/ 85 h 171"/>
                <a:gd name="T14" fmla="*/ 11 w 170"/>
                <a:gd name="T15" fmla="*/ 43 h 171"/>
                <a:gd name="T16" fmla="*/ 42 w 170"/>
                <a:gd name="T17" fmla="*/ 12 h 171"/>
                <a:gd name="T18" fmla="*/ 85 w 170"/>
                <a:gd name="T19" fmla="*/ 0 h 171"/>
                <a:gd name="T20" fmla="*/ 127 w 170"/>
                <a:gd name="T21" fmla="*/ 12 h 171"/>
                <a:gd name="T22" fmla="*/ 158 w 170"/>
                <a:gd name="T23" fmla="*/ 43 h 171"/>
                <a:gd name="T24" fmla="*/ 169 w 170"/>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1">
                  <a:moveTo>
                    <a:pt x="169" y="85"/>
                  </a:moveTo>
                  <a:cubicBezTo>
                    <a:pt x="169" y="100"/>
                    <a:pt x="166" y="113"/>
                    <a:pt x="158" y="127"/>
                  </a:cubicBezTo>
                  <a:cubicBezTo>
                    <a:pt x="150" y="140"/>
                    <a:pt x="140" y="150"/>
                    <a:pt x="127" y="158"/>
                  </a:cubicBezTo>
                  <a:cubicBezTo>
                    <a:pt x="113" y="166"/>
                    <a:pt x="100" y="170"/>
                    <a:pt x="85" y="170"/>
                  </a:cubicBezTo>
                  <a:cubicBezTo>
                    <a:pt x="69" y="170"/>
                    <a:pt x="55" y="166"/>
                    <a:pt x="42" y="158"/>
                  </a:cubicBezTo>
                  <a:cubicBezTo>
                    <a:pt x="28" y="150"/>
                    <a:pt x="19" y="140"/>
                    <a:pt x="11" y="127"/>
                  </a:cubicBezTo>
                  <a:cubicBezTo>
                    <a:pt x="3" y="113"/>
                    <a:pt x="0" y="100"/>
                    <a:pt x="0" y="85"/>
                  </a:cubicBezTo>
                  <a:cubicBezTo>
                    <a:pt x="0" y="69"/>
                    <a:pt x="3" y="56"/>
                    <a:pt x="11" y="43"/>
                  </a:cubicBezTo>
                  <a:cubicBezTo>
                    <a:pt x="19" y="29"/>
                    <a:pt x="28" y="19"/>
                    <a:pt x="42" y="12"/>
                  </a:cubicBezTo>
                  <a:cubicBezTo>
                    <a:pt x="55" y="4"/>
                    <a:pt x="69" y="0"/>
                    <a:pt x="85" y="0"/>
                  </a:cubicBezTo>
                  <a:cubicBezTo>
                    <a:pt x="100" y="0"/>
                    <a:pt x="113" y="4"/>
                    <a:pt x="127" y="12"/>
                  </a:cubicBezTo>
                  <a:cubicBezTo>
                    <a:pt x="140" y="19"/>
                    <a:pt x="150" y="29"/>
                    <a:pt x="158" y="43"/>
                  </a:cubicBezTo>
                  <a:cubicBezTo>
                    <a:pt x="166" y="56"/>
                    <a:pt x="169" y="69"/>
                    <a:pt x="169"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34" name="Grouper 192">
            <a:extLst>
              <a:ext uri="{FF2B5EF4-FFF2-40B4-BE49-F238E27FC236}">
                <a16:creationId xmlns:a16="http://schemas.microsoft.com/office/drawing/2014/main" id="{DF9DB179-4F14-234C-8523-E19461A5F0FF}"/>
              </a:ext>
            </a:extLst>
          </p:cNvPr>
          <p:cNvGrpSpPr/>
          <p:nvPr/>
        </p:nvGrpSpPr>
        <p:grpSpPr>
          <a:xfrm>
            <a:off x="4623073" y="2874577"/>
            <a:ext cx="468312" cy="314325"/>
            <a:chOff x="4230688" y="3649663"/>
            <a:chExt cx="468312" cy="314325"/>
          </a:xfrm>
        </p:grpSpPr>
        <p:sp>
          <p:nvSpPr>
            <p:cNvPr id="35" name="Freeform 108">
              <a:extLst>
                <a:ext uri="{FF2B5EF4-FFF2-40B4-BE49-F238E27FC236}">
                  <a16:creationId xmlns:a16="http://schemas.microsoft.com/office/drawing/2014/main" id="{86CBE73B-F26D-5F45-B6DE-9BE342CAFDAC}"/>
                </a:ext>
              </a:extLst>
            </p:cNvPr>
            <p:cNvSpPr>
              <a:spLocks noChangeArrowheads="1"/>
            </p:cNvSpPr>
            <p:nvPr/>
          </p:nvSpPr>
          <p:spPr bwMode="auto">
            <a:xfrm>
              <a:off x="4535488" y="3730625"/>
              <a:ext cx="163512" cy="182563"/>
            </a:xfrm>
            <a:custGeom>
              <a:avLst/>
              <a:gdLst>
                <a:gd name="T0" fmla="*/ 0 w 452"/>
                <a:gd name="T1" fmla="*/ 0 h 509"/>
                <a:gd name="T2" fmla="*/ 222 w 452"/>
                <a:gd name="T3" fmla="*/ 0 h 509"/>
                <a:gd name="T4" fmla="*/ 270 w 452"/>
                <a:gd name="T5" fmla="*/ 25 h 509"/>
                <a:gd name="T6" fmla="*/ 366 w 452"/>
                <a:gd name="T7" fmla="*/ 198 h 509"/>
                <a:gd name="T8" fmla="*/ 395 w 452"/>
                <a:gd name="T9" fmla="*/ 198 h 509"/>
                <a:gd name="T10" fmla="*/ 451 w 452"/>
                <a:gd name="T11" fmla="*/ 260 h 509"/>
                <a:gd name="T12" fmla="*/ 451 w 452"/>
                <a:gd name="T13" fmla="*/ 452 h 509"/>
                <a:gd name="T14" fmla="*/ 395 w 452"/>
                <a:gd name="T15" fmla="*/ 508 h 509"/>
                <a:gd name="T16" fmla="*/ 338 w 452"/>
                <a:gd name="T17" fmla="*/ 508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509">
                  <a:moveTo>
                    <a:pt x="0" y="0"/>
                  </a:moveTo>
                  <a:lnTo>
                    <a:pt x="222" y="0"/>
                  </a:lnTo>
                  <a:cubicBezTo>
                    <a:pt x="242" y="0"/>
                    <a:pt x="259" y="8"/>
                    <a:pt x="270" y="25"/>
                  </a:cubicBezTo>
                  <a:lnTo>
                    <a:pt x="366" y="198"/>
                  </a:lnTo>
                  <a:lnTo>
                    <a:pt x="395" y="198"/>
                  </a:lnTo>
                  <a:cubicBezTo>
                    <a:pt x="426" y="198"/>
                    <a:pt x="451" y="217"/>
                    <a:pt x="451" y="260"/>
                  </a:cubicBezTo>
                  <a:lnTo>
                    <a:pt x="451" y="452"/>
                  </a:lnTo>
                  <a:cubicBezTo>
                    <a:pt x="451" y="483"/>
                    <a:pt x="426" y="508"/>
                    <a:pt x="395" y="508"/>
                  </a:cubicBezTo>
                  <a:lnTo>
                    <a:pt x="338" y="508"/>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6" name="Freeform 109">
              <a:extLst>
                <a:ext uri="{FF2B5EF4-FFF2-40B4-BE49-F238E27FC236}">
                  <a16:creationId xmlns:a16="http://schemas.microsoft.com/office/drawing/2014/main" id="{B7C26A09-9F90-DE45-8EA1-F9BDFBB74463}"/>
                </a:ext>
              </a:extLst>
            </p:cNvPr>
            <p:cNvSpPr>
              <a:spLocks noChangeArrowheads="1"/>
            </p:cNvSpPr>
            <p:nvPr/>
          </p:nvSpPr>
          <p:spPr bwMode="auto">
            <a:xfrm>
              <a:off x="4230688" y="3649663"/>
              <a:ext cx="304800" cy="265112"/>
            </a:xfrm>
            <a:custGeom>
              <a:avLst/>
              <a:gdLst>
                <a:gd name="T0" fmla="*/ 141 w 847"/>
                <a:gd name="T1" fmla="*/ 734 h 735"/>
                <a:gd name="T2" fmla="*/ 0 w 847"/>
                <a:gd name="T3" fmla="*/ 734 h 735"/>
                <a:gd name="T4" fmla="*/ 0 w 847"/>
                <a:gd name="T5" fmla="*/ 0 h 735"/>
                <a:gd name="T6" fmla="*/ 846 w 847"/>
                <a:gd name="T7" fmla="*/ 0 h 735"/>
                <a:gd name="T8" fmla="*/ 846 w 847"/>
                <a:gd name="T9" fmla="*/ 734 h 735"/>
                <a:gd name="T10" fmla="*/ 367 w 847"/>
                <a:gd name="T11" fmla="*/ 734 h 735"/>
              </a:gdLst>
              <a:ahLst/>
              <a:cxnLst>
                <a:cxn ang="0">
                  <a:pos x="T0" y="T1"/>
                </a:cxn>
                <a:cxn ang="0">
                  <a:pos x="T2" y="T3"/>
                </a:cxn>
                <a:cxn ang="0">
                  <a:pos x="T4" y="T5"/>
                </a:cxn>
                <a:cxn ang="0">
                  <a:pos x="T6" y="T7"/>
                </a:cxn>
                <a:cxn ang="0">
                  <a:pos x="T8" y="T9"/>
                </a:cxn>
                <a:cxn ang="0">
                  <a:pos x="T10" y="T11"/>
                </a:cxn>
              </a:cxnLst>
              <a:rect l="0" t="0" r="r" b="b"/>
              <a:pathLst>
                <a:path w="847" h="735">
                  <a:moveTo>
                    <a:pt x="141" y="734"/>
                  </a:moveTo>
                  <a:lnTo>
                    <a:pt x="0" y="734"/>
                  </a:lnTo>
                  <a:lnTo>
                    <a:pt x="0" y="0"/>
                  </a:lnTo>
                  <a:lnTo>
                    <a:pt x="846" y="0"/>
                  </a:lnTo>
                  <a:lnTo>
                    <a:pt x="846" y="734"/>
                  </a:lnTo>
                  <a:lnTo>
                    <a:pt x="367" y="734"/>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7" name="Freeform 110">
              <a:extLst>
                <a:ext uri="{FF2B5EF4-FFF2-40B4-BE49-F238E27FC236}">
                  <a16:creationId xmlns:a16="http://schemas.microsoft.com/office/drawing/2014/main" id="{B294CAB1-050A-CB44-9376-0582A1E932C9}"/>
                </a:ext>
              </a:extLst>
            </p:cNvPr>
            <p:cNvSpPr>
              <a:spLocks noChangeArrowheads="1"/>
            </p:cNvSpPr>
            <p:nvPr/>
          </p:nvSpPr>
          <p:spPr bwMode="auto">
            <a:xfrm>
              <a:off x="4575175" y="3883025"/>
              <a:ext cx="80963" cy="80963"/>
            </a:xfrm>
            <a:custGeom>
              <a:avLst/>
              <a:gdLst>
                <a:gd name="T0" fmla="*/ 226 w 227"/>
                <a:gd name="T1" fmla="*/ 113 h 227"/>
                <a:gd name="T2" fmla="*/ 211 w 227"/>
                <a:gd name="T3" fmla="*/ 170 h 227"/>
                <a:gd name="T4" fmla="*/ 170 w 227"/>
                <a:gd name="T5" fmla="*/ 211 h 227"/>
                <a:gd name="T6" fmla="*/ 113 w 227"/>
                <a:gd name="T7" fmla="*/ 226 h 227"/>
                <a:gd name="T8" fmla="*/ 57 w 227"/>
                <a:gd name="T9" fmla="*/ 211 h 227"/>
                <a:gd name="T10" fmla="*/ 16 w 227"/>
                <a:gd name="T11" fmla="*/ 170 h 227"/>
                <a:gd name="T12" fmla="*/ 0 w 227"/>
                <a:gd name="T13" fmla="*/ 113 h 227"/>
                <a:gd name="T14" fmla="*/ 16 w 227"/>
                <a:gd name="T15" fmla="*/ 57 h 227"/>
                <a:gd name="T16" fmla="*/ 57 w 227"/>
                <a:gd name="T17" fmla="*/ 15 h 227"/>
                <a:gd name="T18" fmla="*/ 113 w 227"/>
                <a:gd name="T19" fmla="*/ 0 h 227"/>
                <a:gd name="T20" fmla="*/ 170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1" y="152"/>
                    <a:pt x="211" y="170"/>
                  </a:cubicBezTo>
                  <a:cubicBezTo>
                    <a:pt x="201" y="188"/>
                    <a:pt x="188" y="201"/>
                    <a:pt x="170" y="211"/>
                  </a:cubicBezTo>
                  <a:cubicBezTo>
                    <a:pt x="152" y="221"/>
                    <a:pt x="134" y="226"/>
                    <a:pt x="113" y="226"/>
                  </a:cubicBezTo>
                  <a:cubicBezTo>
                    <a:pt x="93" y="226"/>
                    <a:pt x="75" y="221"/>
                    <a:pt x="57" y="211"/>
                  </a:cubicBezTo>
                  <a:cubicBezTo>
                    <a:pt x="39" y="201"/>
                    <a:pt x="27" y="188"/>
                    <a:pt x="16" y="170"/>
                  </a:cubicBezTo>
                  <a:cubicBezTo>
                    <a:pt x="6" y="152"/>
                    <a:pt x="0" y="134"/>
                    <a:pt x="0" y="113"/>
                  </a:cubicBezTo>
                  <a:cubicBezTo>
                    <a:pt x="0" y="92"/>
                    <a:pt x="6" y="75"/>
                    <a:pt x="16" y="57"/>
                  </a:cubicBezTo>
                  <a:cubicBezTo>
                    <a:pt x="27" y="39"/>
                    <a:pt x="39" y="26"/>
                    <a:pt x="57" y="15"/>
                  </a:cubicBezTo>
                  <a:cubicBezTo>
                    <a:pt x="75" y="5"/>
                    <a:pt x="93" y="0"/>
                    <a:pt x="113" y="0"/>
                  </a:cubicBezTo>
                  <a:cubicBezTo>
                    <a:pt x="134" y="0"/>
                    <a:pt x="152" y="5"/>
                    <a:pt x="170" y="15"/>
                  </a:cubicBezTo>
                  <a:cubicBezTo>
                    <a:pt x="188" y="26"/>
                    <a:pt x="201" y="39"/>
                    <a:pt x="211" y="57"/>
                  </a:cubicBezTo>
                  <a:cubicBezTo>
                    <a:pt x="221" y="75"/>
                    <a:pt x="226" y="92"/>
                    <a:pt x="226" y="113"/>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8" name="Freeform 111">
              <a:extLst>
                <a:ext uri="{FF2B5EF4-FFF2-40B4-BE49-F238E27FC236}">
                  <a16:creationId xmlns:a16="http://schemas.microsoft.com/office/drawing/2014/main" id="{26A5618D-DB31-7C41-B253-D1F6C037EB2E}"/>
                </a:ext>
              </a:extLst>
            </p:cNvPr>
            <p:cNvSpPr>
              <a:spLocks noChangeArrowheads="1"/>
            </p:cNvSpPr>
            <p:nvPr/>
          </p:nvSpPr>
          <p:spPr bwMode="auto">
            <a:xfrm>
              <a:off x="4281488" y="3883025"/>
              <a:ext cx="80962" cy="80963"/>
            </a:xfrm>
            <a:custGeom>
              <a:avLst/>
              <a:gdLst>
                <a:gd name="T0" fmla="*/ 226 w 227"/>
                <a:gd name="T1" fmla="*/ 113 h 227"/>
                <a:gd name="T2" fmla="*/ 211 w 227"/>
                <a:gd name="T3" fmla="*/ 170 h 227"/>
                <a:gd name="T4" fmla="*/ 169 w 227"/>
                <a:gd name="T5" fmla="*/ 211 h 227"/>
                <a:gd name="T6" fmla="*/ 113 w 227"/>
                <a:gd name="T7" fmla="*/ 226 h 227"/>
                <a:gd name="T8" fmla="*/ 56 w 227"/>
                <a:gd name="T9" fmla="*/ 211 h 227"/>
                <a:gd name="T10" fmla="*/ 15 w 227"/>
                <a:gd name="T11" fmla="*/ 170 h 227"/>
                <a:gd name="T12" fmla="*/ 0 w 227"/>
                <a:gd name="T13" fmla="*/ 113 h 227"/>
                <a:gd name="T14" fmla="*/ 15 w 227"/>
                <a:gd name="T15" fmla="*/ 57 h 227"/>
                <a:gd name="T16" fmla="*/ 56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1" y="152"/>
                    <a:pt x="211" y="170"/>
                  </a:cubicBezTo>
                  <a:cubicBezTo>
                    <a:pt x="200" y="188"/>
                    <a:pt x="187" y="201"/>
                    <a:pt x="169" y="211"/>
                  </a:cubicBezTo>
                  <a:cubicBezTo>
                    <a:pt x="151" y="221"/>
                    <a:pt x="134" y="226"/>
                    <a:pt x="113" y="226"/>
                  </a:cubicBezTo>
                  <a:cubicBezTo>
                    <a:pt x="92" y="226"/>
                    <a:pt x="74" y="221"/>
                    <a:pt x="56" y="211"/>
                  </a:cubicBezTo>
                  <a:cubicBezTo>
                    <a:pt x="38" y="201"/>
                    <a:pt x="25" y="188"/>
                    <a:pt x="15" y="170"/>
                  </a:cubicBezTo>
                  <a:cubicBezTo>
                    <a:pt x="4" y="152"/>
                    <a:pt x="0" y="134"/>
                    <a:pt x="0" y="113"/>
                  </a:cubicBezTo>
                  <a:cubicBezTo>
                    <a:pt x="0" y="92"/>
                    <a:pt x="4" y="75"/>
                    <a:pt x="15" y="57"/>
                  </a:cubicBezTo>
                  <a:cubicBezTo>
                    <a:pt x="25" y="39"/>
                    <a:pt x="38" y="26"/>
                    <a:pt x="56" y="15"/>
                  </a:cubicBezTo>
                  <a:cubicBezTo>
                    <a:pt x="74" y="5"/>
                    <a:pt x="92" y="0"/>
                    <a:pt x="113" y="0"/>
                  </a:cubicBezTo>
                  <a:cubicBezTo>
                    <a:pt x="134" y="0"/>
                    <a:pt x="151" y="5"/>
                    <a:pt x="169" y="15"/>
                  </a:cubicBezTo>
                  <a:cubicBezTo>
                    <a:pt x="187" y="26"/>
                    <a:pt x="200" y="39"/>
                    <a:pt x="211" y="57"/>
                  </a:cubicBezTo>
                  <a:cubicBezTo>
                    <a:pt x="221" y="75"/>
                    <a:pt x="226" y="92"/>
                    <a:pt x="226" y="113"/>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9" name="Line 112">
              <a:extLst>
                <a:ext uri="{FF2B5EF4-FFF2-40B4-BE49-F238E27FC236}">
                  <a16:creationId xmlns:a16="http://schemas.microsoft.com/office/drawing/2014/main" id="{BC4D56B3-B7B4-804D-A4DE-66CF9DFCADC6}"/>
                </a:ext>
              </a:extLst>
            </p:cNvPr>
            <p:cNvSpPr>
              <a:spLocks noChangeShapeType="1"/>
            </p:cNvSpPr>
            <p:nvPr/>
          </p:nvSpPr>
          <p:spPr bwMode="auto">
            <a:xfrm>
              <a:off x="4535488" y="3914775"/>
              <a:ext cx="39687"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0" name="Freeform 113">
              <a:extLst>
                <a:ext uri="{FF2B5EF4-FFF2-40B4-BE49-F238E27FC236}">
                  <a16:creationId xmlns:a16="http://schemas.microsoft.com/office/drawing/2014/main" id="{92FDDEEA-82C7-4B4A-A715-51062B7DB9A4}"/>
                </a:ext>
              </a:extLst>
            </p:cNvPr>
            <p:cNvSpPr>
              <a:spLocks noChangeArrowheads="1"/>
            </p:cNvSpPr>
            <p:nvPr/>
          </p:nvSpPr>
          <p:spPr bwMode="auto">
            <a:xfrm>
              <a:off x="4556125" y="3771900"/>
              <a:ext cx="71438" cy="41275"/>
            </a:xfrm>
            <a:custGeom>
              <a:avLst/>
              <a:gdLst>
                <a:gd name="T0" fmla="*/ 0 w 199"/>
                <a:gd name="T1" fmla="*/ 113 h 114"/>
                <a:gd name="T2" fmla="*/ 198 w 199"/>
                <a:gd name="T3" fmla="*/ 113 h 114"/>
                <a:gd name="T4" fmla="*/ 198 w 199"/>
                <a:gd name="T5" fmla="*/ 85 h 114"/>
                <a:gd name="T6" fmla="*/ 141 w 199"/>
                <a:gd name="T7" fmla="*/ 0 h 114"/>
              </a:gdLst>
              <a:ahLst/>
              <a:cxnLst>
                <a:cxn ang="0">
                  <a:pos x="T0" y="T1"/>
                </a:cxn>
                <a:cxn ang="0">
                  <a:pos x="T2" y="T3"/>
                </a:cxn>
                <a:cxn ang="0">
                  <a:pos x="T4" y="T5"/>
                </a:cxn>
                <a:cxn ang="0">
                  <a:pos x="T6" y="T7"/>
                </a:cxn>
              </a:cxnLst>
              <a:rect l="0" t="0" r="r" b="b"/>
              <a:pathLst>
                <a:path w="199" h="114">
                  <a:moveTo>
                    <a:pt x="0" y="113"/>
                  </a:moveTo>
                  <a:lnTo>
                    <a:pt x="198" y="113"/>
                  </a:lnTo>
                  <a:lnTo>
                    <a:pt x="198" y="85"/>
                  </a:lnTo>
                  <a:lnTo>
                    <a:pt x="141"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41" name="Grouper 350">
            <a:extLst>
              <a:ext uri="{FF2B5EF4-FFF2-40B4-BE49-F238E27FC236}">
                <a16:creationId xmlns:a16="http://schemas.microsoft.com/office/drawing/2014/main" id="{D7E1A4A9-C75A-B344-B3B1-449BB7C00B99}"/>
              </a:ext>
            </a:extLst>
          </p:cNvPr>
          <p:cNvGrpSpPr/>
          <p:nvPr/>
        </p:nvGrpSpPr>
        <p:grpSpPr>
          <a:xfrm>
            <a:off x="6205051" y="2807902"/>
            <a:ext cx="447675" cy="447675"/>
            <a:chOff x="4639468" y="1677193"/>
            <a:chExt cx="447675" cy="447675"/>
          </a:xfrm>
        </p:grpSpPr>
        <p:sp>
          <p:nvSpPr>
            <p:cNvPr id="42" name="Freeform 63">
              <a:extLst>
                <a:ext uri="{FF2B5EF4-FFF2-40B4-BE49-F238E27FC236}">
                  <a16:creationId xmlns:a16="http://schemas.microsoft.com/office/drawing/2014/main" id="{72F60091-04FA-9D4D-A1B9-1E342DA82BC6}"/>
                </a:ext>
              </a:extLst>
            </p:cNvPr>
            <p:cNvSpPr>
              <a:spLocks noChangeArrowheads="1"/>
            </p:cNvSpPr>
            <p:nvPr/>
          </p:nvSpPr>
          <p:spPr bwMode="auto">
            <a:xfrm>
              <a:off x="4639468" y="1677193"/>
              <a:ext cx="447675" cy="257175"/>
            </a:xfrm>
            <a:custGeom>
              <a:avLst/>
              <a:gdLst>
                <a:gd name="T0" fmla="*/ 0 w 1243"/>
                <a:gd name="T1" fmla="*/ 243 h 715"/>
                <a:gd name="T2" fmla="*/ 621 w 1243"/>
                <a:gd name="T3" fmla="*/ 0 h 715"/>
                <a:gd name="T4" fmla="*/ 1242 w 1243"/>
                <a:gd name="T5" fmla="*/ 243 h 715"/>
                <a:gd name="T6" fmla="*/ 1242 w 1243"/>
                <a:gd name="T7" fmla="*/ 474 h 715"/>
                <a:gd name="T8" fmla="*/ 621 w 1243"/>
                <a:gd name="T9" fmla="*/ 714 h 715"/>
                <a:gd name="T10" fmla="*/ 0 w 1243"/>
                <a:gd name="T11" fmla="*/ 474 h 715"/>
                <a:gd name="T12" fmla="*/ 0 w 1243"/>
                <a:gd name="T13" fmla="*/ 243 h 715"/>
              </a:gdLst>
              <a:ahLst/>
              <a:cxnLst>
                <a:cxn ang="0">
                  <a:pos x="T0" y="T1"/>
                </a:cxn>
                <a:cxn ang="0">
                  <a:pos x="T2" y="T3"/>
                </a:cxn>
                <a:cxn ang="0">
                  <a:pos x="T4" y="T5"/>
                </a:cxn>
                <a:cxn ang="0">
                  <a:pos x="T6" y="T7"/>
                </a:cxn>
                <a:cxn ang="0">
                  <a:pos x="T8" y="T9"/>
                </a:cxn>
                <a:cxn ang="0">
                  <a:pos x="T10" y="T11"/>
                </a:cxn>
                <a:cxn ang="0">
                  <a:pos x="T12" y="T13"/>
                </a:cxn>
              </a:cxnLst>
              <a:rect l="0" t="0" r="r" b="b"/>
              <a:pathLst>
                <a:path w="1243" h="715">
                  <a:moveTo>
                    <a:pt x="0" y="243"/>
                  </a:moveTo>
                  <a:lnTo>
                    <a:pt x="621" y="0"/>
                  </a:lnTo>
                  <a:lnTo>
                    <a:pt x="1242" y="243"/>
                  </a:lnTo>
                  <a:lnTo>
                    <a:pt x="1242" y="474"/>
                  </a:lnTo>
                  <a:lnTo>
                    <a:pt x="621" y="714"/>
                  </a:lnTo>
                  <a:lnTo>
                    <a:pt x="0" y="474"/>
                  </a:lnTo>
                  <a:lnTo>
                    <a:pt x="0" y="24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3" name="Freeform 64">
              <a:extLst>
                <a:ext uri="{FF2B5EF4-FFF2-40B4-BE49-F238E27FC236}">
                  <a16:creationId xmlns:a16="http://schemas.microsoft.com/office/drawing/2014/main" id="{A9095047-EA14-B946-AE0C-00712BC7C217}"/>
                </a:ext>
              </a:extLst>
            </p:cNvPr>
            <p:cNvSpPr>
              <a:spLocks noChangeArrowheads="1"/>
            </p:cNvSpPr>
            <p:nvPr/>
          </p:nvSpPr>
          <p:spPr bwMode="auto">
            <a:xfrm>
              <a:off x="4660106" y="1861343"/>
              <a:ext cx="406400" cy="263525"/>
            </a:xfrm>
            <a:custGeom>
              <a:avLst/>
              <a:gdLst>
                <a:gd name="T0" fmla="*/ 1128 w 1129"/>
                <a:gd name="T1" fmla="*/ 0 h 732"/>
                <a:gd name="T2" fmla="*/ 1128 w 1129"/>
                <a:gd name="T3" fmla="*/ 505 h 732"/>
                <a:gd name="T4" fmla="*/ 564 w 1129"/>
                <a:gd name="T5" fmla="*/ 731 h 732"/>
                <a:gd name="T6" fmla="*/ 0 w 1129"/>
                <a:gd name="T7" fmla="*/ 505 h 732"/>
                <a:gd name="T8" fmla="*/ 0 w 1129"/>
                <a:gd name="T9" fmla="*/ 0 h 732"/>
              </a:gdLst>
              <a:ahLst/>
              <a:cxnLst>
                <a:cxn ang="0">
                  <a:pos x="T0" y="T1"/>
                </a:cxn>
                <a:cxn ang="0">
                  <a:pos x="T2" y="T3"/>
                </a:cxn>
                <a:cxn ang="0">
                  <a:pos x="T4" y="T5"/>
                </a:cxn>
                <a:cxn ang="0">
                  <a:pos x="T6" y="T7"/>
                </a:cxn>
                <a:cxn ang="0">
                  <a:pos x="T8" y="T9"/>
                </a:cxn>
              </a:cxnLst>
              <a:rect l="0" t="0" r="r" b="b"/>
              <a:pathLst>
                <a:path w="1129" h="732">
                  <a:moveTo>
                    <a:pt x="1128" y="0"/>
                  </a:moveTo>
                  <a:lnTo>
                    <a:pt x="1128" y="505"/>
                  </a:lnTo>
                  <a:lnTo>
                    <a:pt x="564" y="731"/>
                  </a:lnTo>
                  <a:lnTo>
                    <a:pt x="0" y="505"/>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4" name="Freeform 65">
              <a:extLst>
                <a:ext uri="{FF2B5EF4-FFF2-40B4-BE49-F238E27FC236}">
                  <a16:creationId xmlns:a16="http://schemas.microsoft.com/office/drawing/2014/main" id="{BD86B679-5F37-324B-B882-693409A2571B}"/>
                </a:ext>
              </a:extLst>
            </p:cNvPr>
            <p:cNvSpPr>
              <a:spLocks noChangeArrowheads="1"/>
            </p:cNvSpPr>
            <p:nvPr/>
          </p:nvSpPr>
          <p:spPr bwMode="auto">
            <a:xfrm>
              <a:off x="4639468" y="1764506"/>
              <a:ext cx="447675" cy="87312"/>
            </a:xfrm>
            <a:custGeom>
              <a:avLst/>
              <a:gdLst>
                <a:gd name="T0" fmla="*/ 1242 w 1243"/>
                <a:gd name="T1" fmla="*/ 0 h 244"/>
                <a:gd name="T2" fmla="*/ 621 w 1243"/>
                <a:gd name="T3" fmla="*/ 243 h 244"/>
                <a:gd name="T4" fmla="*/ 0 w 1243"/>
                <a:gd name="T5" fmla="*/ 0 h 244"/>
              </a:gdLst>
              <a:ahLst/>
              <a:cxnLst>
                <a:cxn ang="0">
                  <a:pos x="T0" y="T1"/>
                </a:cxn>
                <a:cxn ang="0">
                  <a:pos x="T2" y="T3"/>
                </a:cxn>
                <a:cxn ang="0">
                  <a:pos x="T4" y="T5"/>
                </a:cxn>
              </a:cxnLst>
              <a:rect l="0" t="0" r="r" b="b"/>
              <a:pathLst>
                <a:path w="1243" h="244">
                  <a:moveTo>
                    <a:pt x="1242" y="0"/>
                  </a:moveTo>
                  <a:lnTo>
                    <a:pt x="621" y="243"/>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5" name="Line 66">
              <a:extLst>
                <a:ext uri="{FF2B5EF4-FFF2-40B4-BE49-F238E27FC236}">
                  <a16:creationId xmlns:a16="http://schemas.microsoft.com/office/drawing/2014/main" id="{DCE3AE3C-9446-3443-9760-76A03DCF310E}"/>
                </a:ext>
              </a:extLst>
            </p:cNvPr>
            <p:cNvSpPr>
              <a:spLocks noChangeShapeType="1"/>
            </p:cNvSpPr>
            <p:nvPr/>
          </p:nvSpPr>
          <p:spPr bwMode="auto">
            <a:xfrm>
              <a:off x="4863306" y="1851818"/>
              <a:ext cx="1587" cy="80963"/>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6" name="Line 67">
              <a:extLst>
                <a:ext uri="{FF2B5EF4-FFF2-40B4-BE49-F238E27FC236}">
                  <a16:creationId xmlns:a16="http://schemas.microsoft.com/office/drawing/2014/main" id="{5B7DE5C6-1FC3-B74F-B488-018FBE807290}"/>
                </a:ext>
              </a:extLst>
            </p:cNvPr>
            <p:cNvSpPr>
              <a:spLocks noChangeShapeType="1"/>
            </p:cNvSpPr>
            <p:nvPr/>
          </p:nvSpPr>
          <p:spPr bwMode="auto">
            <a:xfrm>
              <a:off x="4863306" y="1942306"/>
              <a:ext cx="1587" cy="182562"/>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47" name="Grouper 608">
            <a:extLst>
              <a:ext uri="{FF2B5EF4-FFF2-40B4-BE49-F238E27FC236}">
                <a16:creationId xmlns:a16="http://schemas.microsoft.com/office/drawing/2014/main" id="{56BB22AA-806B-2248-87EA-3DFF91E0B67E}"/>
              </a:ext>
            </a:extLst>
          </p:cNvPr>
          <p:cNvGrpSpPr/>
          <p:nvPr/>
        </p:nvGrpSpPr>
        <p:grpSpPr>
          <a:xfrm>
            <a:off x="1426598" y="3669802"/>
            <a:ext cx="447675" cy="422275"/>
            <a:chOff x="599281" y="4050911"/>
            <a:chExt cx="447675" cy="422275"/>
          </a:xfrm>
        </p:grpSpPr>
        <p:sp>
          <p:nvSpPr>
            <p:cNvPr id="48" name="Freeform 1">
              <a:extLst>
                <a:ext uri="{FF2B5EF4-FFF2-40B4-BE49-F238E27FC236}">
                  <a16:creationId xmlns:a16="http://schemas.microsoft.com/office/drawing/2014/main" id="{90E65D85-0150-764E-92E2-D27B6F8B99F4}"/>
                </a:ext>
              </a:extLst>
            </p:cNvPr>
            <p:cNvSpPr>
              <a:spLocks noChangeArrowheads="1"/>
            </p:cNvSpPr>
            <p:nvPr/>
          </p:nvSpPr>
          <p:spPr bwMode="auto">
            <a:xfrm>
              <a:off x="823119" y="4050911"/>
              <a:ext cx="150812" cy="139700"/>
            </a:xfrm>
            <a:custGeom>
              <a:avLst/>
              <a:gdLst>
                <a:gd name="T0" fmla="*/ 0 w 418"/>
                <a:gd name="T1" fmla="*/ 386 h 387"/>
                <a:gd name="T2" fmla="*/ 127 w 418"/>
                <a:gd name="T3" fmla="*/ 65 h 387"/>
                <a:gd name="T4" fmla="*/ 361 w 418"/>
                <a:gd name="T5" fmla="*/ 73 h 387"/>
                <a:gd name="T6" fmla="*/ 330 w 418"/>
                <a:gd name="T7" fmla="*/ 287 h 387"/>
                <a:gd name="T8" fmla="*/ 0 w 418"/>
                <a:gd name="T9" fmla="*/ 386 h 387"/>
              </a:gdLst>
              <a:ahLst/>
              <a:cxnLst>
                <a:cxn ang="0">
                  <a:pos x="T0" y="T1"/>
                </a:cxn>
                <a:cxn ang="0">
                  <a:pos x="T2" y="T3"/>
                </a:cxn>
                <a:cxn ang="0">
                  <a:pos x="T4" y="T5"/>
                </a:cxn>
                <a:cxn ang="0">
                  <a:pos x="T6" y="T7"/>
                </a:cxn>
                <a:cxn ang="0">
                  <a:pos x="T8" y="T9"/>
                </a:cxn>
              </a:cxnLst>
              <a:rect l="0" t="0" r="r" b="b"/>
              <a:pathLst>
                <a:path w="418" h="387">
                  <a:moveTo>
                    <a:pt x="0" y="386"/>
                  </a:moveTo>
                  <a:cubicBezTo>
                    <a:pt x="0" y="386"/>
                    <a:pt x="17" y="160"/>
                    <a:pt x="127" y="65"/>
                  </a:cubicBezTo>
                  <a:cubicBezTo>
                    <a:pt x="203" y="0"/>
                    <a:pt x="304" y="11"/>
                    <a:pt x="361" y="73"/>
                  </a:cubicBezTo>
                  <a:cubicBezTo>
                    <a:pt x="417" y="135"/>
                    <a:pt x="406" y="223"/>
                    <a:pt x="330" y="287"/>
                  </a:cubicBezTo>
                  <a:cubicBezTo>
                    <a:pt x="220" y="381"/>
                    <a:pt x="0" y="386"/>
                    <a:pt x="0" y="386"/>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9" name="Freeform 2">
              <a:extLst>
                <a:ext uri="{FF2B5EF4-FFF2-40B4-BE49-F238E27FC236}">
                  <a16:creationId xmlns:a16="http://schemas.microsoft.com/office/drawing/2014/main" id="{FE137A60-AF85-7347-8A08-17D4657270D9}"/>
                </a:ext>
              </a:extLst>
            </p:cNvPr>
            <p:cNvSpPr>
              <a:spLocks noChangeArrowheads="1"/>
            </p:cNvSpPr>
            <p:nvPr/>
          </p:nvSpPr>
          <p:spPr bwMode="auto">
            <a:xfrm>
              <a:off x="694531" y="4071549"/>
              <a:ext cx="128588" cy="117475"/>
            </a:xfrm>
            <a:custGeom>
              <a:avLst/>
              <a:gdLst>
                <a:gd name="T0" fmla="*/ 356 w 357"/>
                <a:gd name="T1" fmla="*/ 327 h 328"/>
                <a:gd name="T2" fmla="*/ 254 w 357"/>
                <a:gd name="T3" fmla="*/ 53 h 328"/>
                <a:gd name="T4" fmla="*/ 48 w 357"/>
                <a:gd name="T5" fmla="*/ 59 h 328"/>
                <a:gd name="T6" fmla="*/ 74 w 357"/>
                <a:gd name="T7" fmla="*/ 234 h 328"/>
                <a:gd name="T8" fmla="*/ 356 w 357"/>
                <a:gd name="T9" fmla="*/ 327 h 328"/>
              </a:gdLst>
              <a:ahLst/>
              <a:cxnLst>
                <a:cxn ang="0">
                  <a:pos x="T0" y="T1"/>
                </a:cxn>
                <a:cxn ang="0">
                  <a:pos x="T2" y="T3"/>
                </a:cxn>
                <a:cxn ang="0">
                  <a:pos x="T4" y="T5"/>
                </a:cxn>
                <a:cxn ang="0">
                  <a:pos x="T6" y="T7"/>
                </a:cxn>
                <a:cxn ang="0">
                  <a:pos x="T8" y="T9"/>
                </a:cxn>
              </a:cxnLst>
              <a:rect l="0" t="0" r="r" b="b"/>
              <a:pathLst>
                <a:path w="357" h="328">
                  <a:moveTo>
                    <a:pt x="356" y="327"/>
                  </a:moveTo>
                  <a:cubicBezTo>
                    <a:pt x="356" y="327"/>
                    <a:pt x="350" y="133"/>
                    <a:pt x="254" y="53"/>
                  </a:cubicBezTo>
                  <a:cubicBezTo>
                    <a:pt x="187" y="0"/>
                    <a:pt x="99" y="11"/>
                    <a:pt x="48" y="59"/>
                  </a:cubicBezTo>
                  <a:cubicBezTo>
                    <a:pt x="0" y="110"/>
                    <a:pt x="9" y="180"/>
                    <a:pt x="74" y="234"/>
                  </a:cubicBezTo>
                  <a:cubicBezTo>
                    <a:pt x="172" y="313"/>
                    <a:pt x="285" y="324"/>
                    <a:pt x="356" y="32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0" name="Freeform 3">
              <a:extLst>
                <a:ext uri="{FF2B5EF4-FFF2-40B4-BE49-F238E27FC236}">
                  <a16:creationId xmlns:a16="http://schemas.microsoft.com/office/drawing/2014/main" id="{6BAB466B-CE40-624A-9BC9-074D9CE911E1}"/>
                </a:ext>
              </a:extLst>
            </p:cNvPr>
            <p:cNvSpPr>
              <a:spLocks noChangeArrowheads="1"/>
            </p:cNvSpPr>
            <p:nvPr/>
          </p:nvSpPr>
          <p:spPr bwMode="auto">
            <a:xfrm>
              <a:off x="853281" y="4269986"/>
              <a:ext cx="173038" cy="203200"/>
            </a:xfrm>
            <a:custGeom>
              <a:avLst/>
              <a:gdLst>
                <a:gd name="T0" fmla="*/ 0 w 480"/>
                <a:gd name="T1" fmla="*/ 564 h 565"/>
                <a:gd name="T2" fmla="*/ 479 w 480"/>
                <a:gd name="T3" fmla="*/ 564 h 565"/>
                <a:gd name="T4" fmla="*/ 479 w 480"/>
                <a:gd name="T5" fmla="*/ 0 h 565"/>
              </a:gdLst>
              <a:ahLst/>
              <a:cxnLst>
                <a:cxn ang="0">
                  <a:pos x="T0" y="T1"/>
                </a:cxn>
                <a:cxn ang="0">
                  <a:pos x="T2" y="T3"/>
                </a:cxn>
                <a:cxn ang="0">
                  <a:pos x="T4" y="T5"/>
                </a:cxn>
              </a:cxnLst>
              <a:rect l="0" t="0" r="r" b="b"/>
              <a:pathLst>
                <a:path w="480" h="565">
                  <a:moveTo>
                    <a:pt x="0" y="564"/>
                  </a:moveTo>
                  <a:lnTo>
                    <a:pt x="479" y="564"/>
                  </a:lnTo>
                  <a:lnTo>
                    <a:pt x="479"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1" name="Freeform 4">
              <a:extLst>
                <a:ext uri="{FF2B5EF4-FFF2-40B4-BE49-F238E27FC236}">
                  <a16:creationId xmlns:a16="http://schemas.microsoft.com/office/drawing/2014/main" id="{F3090FAB-88F3-6047-94A4-F4E9BECA5E45}"/>
                </a:ext>
              </a:extLst>
            </p:cNvPr>
            <p:cNvSpPr>
              <a:spLocks noChangeArrowheads="1"/>
            </p:cNvSpPr>
            <p:nvPr/>
          </p:nvSpPr>
          <p:spPr bwMode="auto">
            <a:xfrm>
              <a:off x="619919" y="4269986"/>
              <a:ext cx="173037" cy="203200"/>
            </a:xfrm>
            <a:custGeom>
              <a:avLst/>
              <a:gdLst>
                <a:gd name="T0" fmla="*/ 0 w 480"/>
                <a:gd name="T1" fmla="*/ 0 h 565"/>
                <a:gd name="T2" fmla="*/ 0 w 480"/>
                <a:gd name="T3" fmla="*/ 564 h 565"/>
                <a:gd name="T4" fmla="*/ 479 w 480"/>
                <a:gd name="T5" fmla="*/ 564 h 565"/>
              </a:gdLst>
              <a:ahLst/>
              <a:cxnLst>
                <a:cxn ang="0">
                  <a:pos x="T0" y="T1"/>
                </a:cxn>
                <a:cxn ang="0">
                  <a:pos x="T2" y="T3"/>
                </a:cxn>
                <a:cxn ang="0">
                  <a:pos x="T4" y="T5"/>
                </a:cxn>
              </a:cxnLst>
              <a:rect l="0" t="0" r="r" b="b"/>
              <a:pathLst>
                <a:path w="480" h="565">
                  <a:moveTo>
                    <a:pt x="0" y="0"/>
                  </a:moveTo>
                  <a:lnTo>
                    <a:pt x="0" y="564"/>
                  </a:lnTo>
                  <a:lnTo>
                    <a:pt x="479" y="564"/>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2" name="Freeform 5">
              <a:extLst>
                <a:ext uri="{FF2B5EF4-FFF2-40B4-BE49-F238E27FC236}">
                  <a16:creationId xmlns:a16="http://schemas.microsoft.com/office/drawing/2014/main" id="{1DF9EA03-3DD3-E640-BF54-4ACF18ECCB75}"/>
                </a:ext>
              </a:extLst>
            </p:cNvPr>
            <p:cNvSpPr>
              <a:spLocks noChangeArrowheads="1"/>
            </p:cNvSpPr>
            <p:nvPr/>
          </p:nvSpPr>
          <p:spPr bwMode="auto">
            <a:xfrm>
              <a:off x="599281" y="4189024"/>
              <a:ext cx="447675" cy="80962"/>
            </a:xfrm>
            <a:custGeom>
              <a:avLst/>
              <a:gdLst>
                <a:gd name="T0" fmla="*/ 706 w 1243"/>
                <a:gd name="T1" fmla="*/ 226 h 227"/>
                <a:gd name="T2" fmla="*/ 1242 w 1243"/>
                <a:gd name="T3" fmla="*/ 226 h 227"/>
                <a:gd name="T4" fmla="*/ 1242 w 1243"/>
                <a:gd name="T5" fmla="*/ 0 h 227"/>
                <a:gd name="T6" fmla="*/ 0 w 1243"/>
                <a:gd name="T7" fmla="*/ 0 h 227"/>
                <a:gd name="T8" fmla="*/ 0 w 1243"/>
                <a:gd name="T9" fmla="*/ 226 h 227"/>
                <a:gd name="T10" fmla="*/ 536 w 1243"/>
                <a:gd name="T11" fmla="*/ 226 h 227"/>
              </a:gdLst>
              <a:ahLst/>
              <a:cxnLst>
                <a:cxn ang="0">
                  <a:pos x="T0" y="T1"/>
                </a:cxn>
                <a:cxn ang="0">
                  <a:pos x="T2" y="T3"/>
                </a:cxn>
                <a:cxn ang="0">
                  <a:pos x="T4" y="T5"/>
                </a:cxn>
                <a:cxn ang="0">
                  <a:pos x="T6" y="T7"/>
                </a:cxn>
                <a:cxn ang="0">
                  <a:pos x="T8" y="T9"/>
                </a:cxn>
                <a:cxn ang="0">
                  <a:pos x="T10" y="T11"/>
                </a:cxn>
              </a:cxnLst>
              <a:rect l="0" t="0" r="r" b="b"/>
              <a:pathLst>
                <a:path w="1243" h="227">
                  <a:moveTo>
                    <a:pt x="706" y="226"/>
                  </a:moveTo>
                  <a:lnTo>
                    <a:pt x="1242" y="226"/>
                  </a:lnTo>
                  <a:lnTo>
                    <a:pt x="1242" y="0"/>
                  </a:lnTo>
                  <a:lnTo>
                    <a:pt x="0" y="0"/>
                  </a:lnTo>
                  <a:lnTo>
                    <a:pt x="0" y="226"/>
                  </a:lnTo>
                  <a:lnTo>
                    <a:pt x="536" y="226"/>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3" name="Freeform 6">
              <a:extLst>
                <a:ext uri="{FF2B5EF4-FFF2-40B4-BE49-F238E27FC236}">
                  <a16:creationId xmlns:a16="http://schemas.microsoft.com/office/drawing/2014/main" id="{8D7379F1-AB35-5145-ADFC-15D85FC88461}"/>
                </a:ext>
              </a:extLst>
            </p:cNvPr>
            <p:cNvSpPr>
              <a:spLocks noChangeArrowheads="1"/>
            </p:cNvSpPr>
            <p:nvPr/>
          </p:nvSpPr>
          <p:spPr bwMode="auto">
            <a:xfrm>
              <a:off x="792956" y="4189024"/>
              <a:ext cx="61913" cy="284162"/>
            </a:xfrm>
            <a:custGeom>
              <a:avLst/>
              <a:gdLst>
                <a:gd name="T0" fmla="*/ 85 w 171"/>
                <a:gd name="T1" fmla="*/ 790 h 791"/>
                <a:gd name="T2" fmla="*/ 0 w 171"/>
                <a:gd name="T3" fmla="*/ 790 h 791"/>
                <a:gd name="T4" fmla="*/ 0 w 171"/>
                <a:gd name="T5" fmla="*/ 0 h 791"/>
                <a:gd name="T6" fmla="*/ 170 w 171"/>
                <a:gd name="T7" fmla="*/ 0 h 791"/>
                <a:gd name="T8" fmla="*/ 170 w 171"/>
                <a:gd name="T9" fmla="*/ 790 h 791"/>
                <a:gd name="T10" fmla="*/ 85 w 171"/>
                <a:gd name="T11" fmla="*/ 790 h 791"/>
              </a:gdLst>
              <a:ahLst/>
              <a:cxnLst>
                <a:cxn ang="0">
                  <a:pos x="T0" y="T1"/>
                </a:cxn>
                <a:cxn ang="0">
                  <a:pos x="T2" y="T3"/>
                </a:cxn>
                <a:cxn ang="0">
                  <a:pos x="T4" y="T5"/>
                </a:cxn>
                <a:cxn ang="0">
                  <a:pos x="T6" y="T7"/>
                </a:cxn>
                <a:cxn ang="0">
                  <a:pos x="T8" y="T9"/>
                </a:cxn>
                <a:cxn ang="0">
                  <a:pos x="T10" y="T11"/>
                </a:cxn>
              </a:cxnLst>
              <a:rect l="0" t="0" r="r" b="b"/>
              <a:pathLst>
                <a:path w="171" h="791">
                  <a:moveTo>
                    <a:pt x="85" y="790"/>
                  </a:moveTo>
                  <a:lnTo>
                    <a:pt x="0" y="790"/>
                  </a:lnTo>
                  <a:lnTo>
                    <a:pt x="0" y="0"/>
                  </a:lnTo>
                  <a:lnTo>
                    <a:pt x="170" y="0"/>
                  </a:lnTo>
                  <a:lnTo>
                    <a:pt x="170" y="790"/>
                  </a:lnTo>
                  <a:lnTo>
                    <a:pt x="85" y="79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54" name="Grouper 195">
            <a:extLst>
              <a:ext uri="{FF2B5EF4-FFF2-40B4-BE49-F238E27FC236}">
                <a16:creationId xmlns:a16="http://schemas.microsoft.com/office/drawing/2014/main" id="{9CACC4D3-115E-C040-BF74-F36D35B1A7A5}"/>
              </a:ext>
            </a:extLst>
          </p:cNvPr>
          <p:cNvGrpSpPr/>
          <p:nvPr/>
        </p:nvGrpSpPr>
        <p:grpSpPr>
          <a:xfrm>
            <a:off x="2236984" y="1996951"/>
            <a:ext cx="468313" cy="366713"/>
            <a:chOff x="3698875" y="2559050"/>
            <a:chExt cx="468313" cy="366713"/>
          </a:xfrm>
        </p:grpSpPr>
        <p:sp>
          <p:nvSpPr>
            <p:cNvPr id="55" name="Freeform 1">
              <a:extLst>
                <a:ext uri="{FF2B5EF4-FFF2-40B4-BE49-F238E27FC236}">
                  <a16:creationId xmlns:a16="http://schemas.microsoft.com/office/drawing/2014/main" id="{5A9A78FC-BAD0-A145-9183-46719D159DA2}"/>
                </a:ext>
              </a:extLst>
            </p:cNvPr>
            <p:cNvSpPr>
              <a:spLocks noChangeArrowheads="1"/>
            </p:cNvSpPr>
            <p:nvPr/>
          </p:nvSpPr>
          <p:spPr bwMode="auto">
            <a:xfrm>
              <a:off x="3698875" y="2681288"/>
              <a:ext cx="92075" cy="61912"/>
            </a:xfrm>
            <a:custGeom>
              <a:avLst/>
              <a:gdLst>
                <a:gd name="T0" fmla="*/ 254 w 255"/>
                <a:gd name="T1" fmla="*/ 0 h 171"/>
                <a:gd name="T2" fmla="*/ 56 w 255"/>
                <a:gd name="T3" fmla="*/ 0 h 171"/>
                <a:gd name="T4" fmla="*/ 0 w 255"/>
                <a:gd name="T5" fmla="*/ 57 h 171"/>
                <a:gd name="T6" fmla="*/ 0 w 255"/>
                <a:gd name="T7" fmla="*/ 113 h 171"/>
                <a:gd name="T8" fmla="*/ 56 w 255"/>
                <a:gd name="T9" fmla="*/ 170 h 171"/>
                <a:gd name="T10" fmla="*/ 226 w 255"/>
                <a:gd name="T11" fmla="*/ 170 h 171"/>
              </a:gdLst>
              <a:ahLst/>
              <a:cxnLst>
                <a:cxn ang="0">
                  <a:pos x="T0" y="T1"/>
                </a:cxn>
                <a:cxn ang="0">
                  <a:pos x="T2" y="T3"/>
                </a:cxn>
                <a:cxn ang="0">
                  <a:pos x="T4" y="T5"/>
                </a:cxn>
                <a:cxn ang="0">
                  <a:pos x="T6" y="T7"/>
                </a:cxn>
                <a:cxn ang="0">
                  <a:pos x="T8" y="T9"/>
                </a:cxn>
                <a:cxn ang="0">
                  <a:pos x="T10" y="T11"/>
                </a:cxn>
              </a:cxnLst>
              <a:rect l="0" t="0" r="r" b="b"/>
              <a:pathLst>
                <a:path w="255" h="171">
                  <a:moveTo>
                    <a:pt x="254" y="0"/>
                  </a:moveTo>
                  <a:lnTo>
                    <a:pt x="56" y="0"/>
                  </a:lnTo>
                  <a:cubicBezTo>
                    <a:pt x="25" y="0"/>
                    <a:pt x="0" y="26"/>
                    <a:pt x="0" y="57"/>
                  </a:cubicBezTo>
                  <a:lnTo>
                    <a:pt x="0" y="113"/>
                  </a:lnTo>
                  <a:cubicBezTo>
                    <a:pt x="0" y="144"/>
                    <a:pt x="25" y="170"/>
                    <a:pt x="56" y="170"/>
                  </a:cubicBezTo>
                  <a:lnTo>
                    <a:pt x="226" y="17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6" name="Line 2">
              <a:extLst>
                <a:ext uri="{FF2B5EF4-FFF2-40B4-BE49-F238E27FC236}">
                  <a16:creationId xmlns:a16="http://schemas.microsoft.com/office/drawing/2014/main" id="{02FE696C-BA2C-334F-9AE1-2DC79E6F6AEE}"/>
                </a:ext>
              </a:extLst>
            </p:cNvPr>
            <p:cNvSpPr>
              <a:spLocks noChangeShapeType="1"/>
            </p:cNvSpPr>
            <p:nvPr/>
          </p:nvSpPr>
          <p:spPr bwMode="auto">
            <a:xfrm flipH="1">
              <a:off x="3849688" y="2681288"/>
              <a:ext cx="166687"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7" name="Freeform 3">
              <a:extLst>
                <a:ext uri="{FF2B5EF4-FFF2-40B4-BE49-F238E27FC236}">
                  <a16:creationId xmlns:a16="http://schemas.microsoft.com/office/drawing/2014/main" id="{13A64E33-35B4-F143-843C-83391B236F22}"/>
                </a:ext>
              </a:extLst>
            </p:cNvPr>
            <p:cNvSpPr>
              <a:spLocks noChangeArrowheads="1"/>
            </p:cNvSpPr>
            <p:nvPr/>
          </p:nvSpPr>
          <p:spPr bwMode="auto">
            <a:xfrm>
              <a:off x="4075113" y="2681288"/>
              <a:ext cx="92075" cy="61912"/>
            </a:xfrm>
            <a:custGeom>
              <a:avLst/>
              <a:gdLst>
                <a:gd name="T0" fmla="*/ 28 w 255"/>
                <a:gd name="T1" fmla="*/ 170 h 171"/>
                <a:gd name="T2" fmla="*/ 198 w 255"/>
                <a:gd name="T3" fmla="*/ 170 h 171"/>
                <a:gd name="T4" fmla="*/ 254 w 255"/>
                <a:gd name="T5" fmla="*/ 113 h 171"/>
                <a:gd name="T6" fmla="*/ 254 w 255"/>
                <a:gd name="T7" fmla="*/ 57 h 171"/>
                <a:gd name="T8" fmla="*/ 198 w 255"/>
                <a:gd name="T9" fmla="*/ 0 h 171"/>
                <a:gd name="T10" fmla="*/ 0 w 255"/>
                <a:gd name="T11" fmla="*/ 0 h 171"/>
              </a:gdLst>
              <a:ahLst/>
              <a:cxnLst>
                <a:cxn ang="0">
                  <a:pos x="T0" y="T1"/>
                </a:cxn>
                <a:cxn ang="0">
                  <a:pos x="T2" y="T3"/>
                </a:cxn>
                <a:cxn ang="0">
                  <a:pos x="T4" y="T5"/>
                </a:cxn>
                <a:cxn ang="0">
                  <a:pos x="T6" y="T7"/>
                </a:cxn>
                <a:cxn ang="0">
                  <a:pos x="T8" y="T9"/>
                </a:cxn>
                <a:cxn ang="0">
                  <a:pos x="T10" y="T11"/>
                </a:cxn>
              </a:cxnLst>
              <a:rect l="0" t="0" r="r" b="b"/>
              <a:pathLst>
                <a:path w="255" h="171">
                  <a:moveTo>
                    <a:pt x="28" y="170"/>
                  </a:moveTo>
                  <a:lnTo>
                    <a:pt x="198" y="170"/>
                  </a:lnTo>
                  <a:cubicBezTo>
                    <a:pt x="229" y="170"/>
                    <a:pt x="254" y="144"/>
                    <a:pt x="254" y="113"/>
                  </a:cubicBezTo>
                  <a:lnTo>
                    <a:pt x="254" y="57"/>
                  </a:lnTo>
                  <a:cubicBezTo>
                    <a:pt x="254" y="26"/>
                    <a:pt x="229" y="0"/>
                    <a:pt x="198" y="0"/>
                  </a:cubicBez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8" name="Freeform 4">
              <a:extLst>
                <a:ext uri="{FF2B5EF4-FFF2-40B4-BE49-F238E27FC236}">
                  <a16:creationId xmlns:a16="http://schemas.microsoft.com/office/drawing/2014/main" id="{E105C2BC-0952-864E-A1C7-4BBE104FB74B}"/>
                </a:ext>
              </a:extLst>
            </p:cNvPr>
            <p:cNvSpPr>
              <a:spLocks noChangeArrowheads="1"/>
            </p:cNvSpPr>
            <p:nvPr/>
          </p:nvSpPr>
          <p:spPr bwMode="auto">
            <a:xfrm>
              <a:off x="3729038" y="2743200"/>
              <a:ext cx="406400" cy="182563"/>
            </a:xfrm>
            <a:custGeom>
              <a:avLst/>
              <a:gdLst>
                <a:gd name="T0" fmla="*/ 1128 w 1129"/>
                <a:gd name="T1" fmla="*/ 0 h 509"/>
                <a:gd name="T2" fmla="*/ 1030 w 1129"/>
                <a:gd name="T3" fmla="*/ 443 h 509"/>
                <a:gd name="T4" fmla="*/ 948 w 1129"/>
                <a:gd name="T5" fmla="*/ 508 h 509"/>
                <a:gd name="T6" fmla="*/ 180 w 1129"/>
                <a:gd name="T7" fmla="*/ 508 h 509"/>
                <a:gd name="T8" fmla="*/ 98 w 1129"/>
                <a:gd name="T9" fmla="*/ 443 h 509"/>
                <a:gd name="T10" fmla="*/ 0 w 1129"/>
                <a:gd name="T11" fmla="*/ 0 h 509"/>
              </a:gdLst>
              <a:ahLst/>
              <a:cxnLst>
                <a:cxn ang="0">
                  <a:pos x="T0" y="T1"/>
                </a:cxn>
                <a:cxn ang="0">
                  <a:pos x="T2" y="T3"/>
                </a:cxn>
                <a:cxn ang="0">
                  <a:pos x="T4" y="T5"/>
                </a:cxn>
                <a:cxn ang="0">
                  <a:pos x="T6" y="T7"/>
                </a:cxn>
                <a:cxn ang="0">
                  <a:pos x="T8" y="T9"/>
                </a:cxn>
                <a:cxn ang="0">
                  <a:pos x="T10" y="T11"/>
                </a:cxn>
              </a:cxnLst>
              <a:rect l="0" t="0" r="r" b="b"/>
              <a:pathLst>
                <a:path w="1129" h="509">
                  <a:moveTo>
                    <a:pt x="1128" y="0"/>
                  </a:moveTo>
                  <a:lnTo>
                    <a:pt x="1030" y="443"/>
                  </a:lnTo>
                  <a:cubicBezTo>
                    <a:pt x="1021" y="480"/>
                    <a:pt x="987" y="508"/>
                    <a:pt x="948" y="508"/>
                  </a:cubicBezTo>
                  <a:lnTo>
                    <a:pt x="180" y="508"/>
                  </a:lnTo>
                  <a:cubicBezTo>
                    <a:pt x="141" y="508"/>
                    <a:pt x="107" y="480"/>
                    <a:pt x="98" y="443"/>
                  </a:cubicBez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9" name="Line 5">
              <a:extLst>
                <a:ext uri="{FF2B5EF4-FFF2-40B4-BE49-F238E27FC236}">
                  <a16:creationId xmlns:a16="http://schemas.microsoft.com/office/drawing/2014/main" id="{7E4FFB31-FA50-204B-A0EB-4AFA4B0463F2}"/>
                </a:ext>
              </a:extLst>
            </p:cNvPr>
            <p:cNvSpPr>
              <a:spLocks noChangeShapeType="1"/>
            </p:cNvSpPr>
            <p:nvPr/>
          </p:nvSpPr>
          <p:spPr bwMode="auto">
            <a:xfrm>
              <a:off x="3932238" y="2773363"/>
              <a:ext cx="1587" cy="101600"/>
            </a:xfrm>
            <a:prstGeom prst="line">
              <a:avLst/>
            </a:prstGeom>
            <a:noFill/>
            <a:ln w="20160" cap="rnd">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60" name="Line 6">
              <a:extLst>
                <a:ext uri="{FF2B5EF4-FFF2-40B4-BE49-F238E27FC236}">
                  <a16:creationId xmlns:a16="http://schemas.microsoft.com/office/drawing/2014/main" id="{49C85D6B-D049-4944-BA99-ECC424F68F10}"/>
                </a:ext>
              </a:extLst>
            </p:cNvPr>
            <p:cNvSpPr>
              <a:spLocks noChangeShapeType="1"/>
            </p:cNvSpPr>
            <p:nvPr/>
          </p:nvSpPr>
          <p:spPr bwMode="auto">
            <a:xfrm flipH="1">
              <a:off x="3983038" y="2773363"/>
              <a:ext cx="12700" cy="101600"/>
            </a:xfrm>
            <a:prstGeom prst="line">
              <a:avLst/>
            </a:prstGeom>
            <a:noFill/>
            <a:ln w="20160" cap="rnd">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61" name="Line 7">
              <a:extLst>
                <a:ext uri="{FF2B5EF4-FFF2-40B4-BE49-F238E27FC236}">
                  <a16:creationId xmlns:a16="http://schemas.microsoft.com/office/drawing/2014/main" id="{230C2FCD-D87C-EB4E-9BA9-54D3F35E555D}"/>
                </a:ext>
              </a:extLst>
            </p:cNvPr>
            <p:cNvSpPr>
              <a:spLocks noChangeShapeType="1"/>
            </p:cNvSpPr>
            <p:nvPr/>
          </p:nvSpPr>
          <p:spPr bwMode="auto">
            <a:xfrm flipH="1">
              <a:off x="4032250" y="2773363"/>
              <a:ext cx="23813" cy="101600"/>
            </a:xfrm>
            <a:prstGeom prst="line">
              <a:avLst/>
            </a:prstGeom>
            <a:noFill/>
            <a:ln w="20160" cap="rnd">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62" name="Line 8">
              <a:extLst>
                <a:ext uri="{FF2B5EF4-FFF2-40B4-BE49-F238E27FC236}">
                  <a16:creationId xmlns:a16="http://schemas.microsoft.com/office/drawing/2014/main" id="{1C418B96-FB1D-014C-8BF0-9348A6932750}"/>
                </a:ext>
              </a:extLst>
            </p:cNvPr>
            <p:cNvSpPr>
              <a:spLocks noChangeShapeType="1"/>
            </p:cNvSpPr>
            <p:nvPr/>
          </p:nvSpPr>
          <p:spPr bwMode="auto">
            <a:xfrm>
              <a:off x="3871913" y="2773363"/>
              <a:ext cx="9525" cy="101600"/>
            </a:xfrm>
            <a:prstGeom prst="line">
              <a:avLst/>
            </a:prstGeom>
            <a:noFill/>
            <a:ln w="20160" cap="rnd">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63" name="Line 9">
              <a:extLst>
                <a:ext uri="{FF2B5EF4-FFF2-40B4-BE49-F238E27FC236}">
                  <a16:creationId xmlns:a16="http://schemas.microsoft.com/office/drawing/2014/main" id="{10DBC1F7-44EA-834F-8CA7-17D5621ED6FD}"/>
                </a:ext>
              </a:extLst>
            </p:cNvPr>
            <p:cNvSpPr>
              <a:spLocks noChangeShapeType="1"/>
            </p:cNvSpPr>
            <p:nvPr/>
          </p:nvSpPr>
          <p:spPr bwMode="auto">
            <a:xfrm>
              <a:off x="3810000" y="2773363"/>
              <a:ext cx="20638" cy="101600"/>
            </a:xfrm>
            <a:prstGeom prst="line">
              <a:avLst/>
            </a:prstGeom>
            <a:noFill/>
            <a:ln w="20160" cap="rnd">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64" name="Line 10">
              <a:extLst>
                <a:ext uri="{FF2B5EF4-FFF2-40B4-BE49-F238E27FC236}">
                  <a16:creationId xmlns:a16="http://schemas.microsoft.com/office/drawing/2014/main" id="{DDD18D94-C731-5542-B7AD-98143F47E2C0}"/>
                </a:ext>
              </a:extLst>
            </p:cNvPr>
            <p:cNvSpPr>
              <a:spLocks noChangeShapeType="1"/>
            </p:cNvSpPr>
            <p:nvPr/>
          </p:nvSpPr>
          <p:spPr bwMode="auto">
            <a:xfrm flipH="1">
              <a:off x="3808413" y="2559050"/>
              <a:ext cx="65087" cy="152400"/>
            </a:xfrm>
            <a:prstGeom prst="line">
              <a:avLst/>
            </a:prstGeom>
            <a:noFill/>
            <a:ln w="20160" cap="rnd">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65" name="Line 11">
              <a:extLst>
                <a:ext uri="{FF2B5EF4-FFF2-40B4-BE49-F238E27FC236}">
                  <a16:creationId xmlns:a16="http://schemas.microsoft.com/office/drawing/2014/main" id="{F47B2E85-23F1-B147-A38D-29E109E13138}"/>
                </a:ext>
              </a:extLst>
            </p:cNvPr>
            <p:cNvSpPr>
              <a:spLocks noChangeShapeType="1"/>
            </p:cNvSpPr>
            <p:nvPr/>
          </p:nvSpPr>
          <p:spPr bwMode="auto">
            <a:xfrm>
              <a:off x="3994150" y="2559050"/>
              <a:ext cx="61913" cy="152400"/>
            </a:xfrm>
            <a:prstGeom prst="line">
              <a:avLst/>
            </a:prstGeom>
            <a:noFill/>
            <a:ln w="20160" cap="rnd">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66" name="Groupe 65">
            <a:extLst>
              <a:ext uri="{FF2B5EF4-FFF2-40B4-BE49-F238E27FC236}">
                <a16:creationId xmlns:a16="http://schemas.microsoft.com/office/drawing/2014/main" id="{F69CD3EF-73F9-324D-A98A-30AF4E612982}"/>
              </a:ext>
            </a:extLst>
          </p:cNvPr>
          <p:cNvGrpSpPr/>
          <p:nvPr/>
        </p:nvGrpSpPr>
        <p:grpSpPr>
          <a:xfrm>
            <a:off x="4306365" y="8115062"/>
            <a:ext cx="468313" cy="436562"/>
            <a:chOff x="4645025" y="3516313"/>
            <a:chExt cx="468313" cy="436562"/>
          </a:xfrm>
        </p:grpSpPr>
        <p:sp>
          <p:nvSpPr>
            <p:cNvPr id="67" name="Freeform 133">
              <a:extLst>
                <a:ext uri="{FF2B5EF4-FFF2-40B4-BE49-F238E27FC236}">
                  <a16:creationId xmlns:a16="http://schemas.microsoft.com/office/drawing/2014/main" id="{F903947A-908D-FE4F-A18C-8A4E2EB6CFF7}"/>
                </a:ext>
              </a:extLst>
            </p:cNvPr>
            <p:cNvSpPr>
              <a:spLocks noChangeArrowheads="1"/>
            </p:cNvSpPr>
            <p:nvPr/>
          </p:nvSpPr>
          <p:spPr bwMode="auto">
            <a:xfrm>
              <a:off x="4645025" y="3516313"/>
              <a:ext cx="468313" cy="355600"/>
            </a:xfrm>
            <a:custGeom>
              <a:avLst/>
              <a:gdLst>
                <a:gd name="T0" fmla="*/ 1213 w 1299"/>
                <a:gd name="T1" fmla="*/ 987 h 988"/>
                <a:gd name="T2" fmla="*/ 85 w 1299"/>
                <a:gd name="T3" fmla="*/ 987 h 988"/>
                <a:gd name="T4" fmla="*/ 0 w 1299"/>
                <a:gd name="T5" fmla="*/ 903 h 988"/>
                <a:gd name="T6" fmla="*/ 0 w 1299"/>
                <a:gd name="T7" fmla="*/ 84 h 988"/>
                <a:gd name="T8" fmla="*/ 85 w 1299"/>
                <a:gd name="T9" fmla="*/ 0 h 988"/>
                <a:gd name="T10" fmla="*/ 1213 w 1299"/>
                <a:gd name="T11" fmla="*/ 0 h 988"/>
                <a:gd name="T12" fmla="*/ 1298 w 1299"/>
                <a:gd name="T13" fmla="*/ 84 h 988"/>
                <a:gd name="T14" fmla="*/ 1298 w 1299"/>
                <a:gd name="T15" fmla="*/ 903 h 988"/>
                <a:gd name="T16" fmla="*/ 1213 w 1299"/>
                <a:gd name="T17" fmla="*/ 987 h 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99" h="988">
                  <a:moveTo>
                    <a:pt x="1213" y="987"/>
                  </a:moveTo>
                  <a:lnTo>
                    <a:pt x="85" y="987"/>
                  </a:lnTo>
                  <a:cubicBezTo>
                    <a:pt x="37" y="987"/>
                    <a:pt x="0" y="951"/>
                    <a:pt x="0" y="903"/>
                  </a:cubicBezTo>
                  <a:lnTo>
                    <a:pt x="0" y="84"/>
                  </a:lnTo>
                  <a:cubicBezTo>
                    <a:pt x="0" y="36"/>
                    <a:pt x="37" y="0"/>
                    <a:pt x="85" y="0"/>
                  </a:cubicBezTo>
                  <a:lnTo>
                    <a:pt x="1213" y="0"/>
                  </a:lnTo>
                  <a:cubicBezTo>
                    <a:pt x="1261" y="0"/>
                    <a:pt x="1298" y="36"/>
                    <a:pt x="1298" y="84"/>
                  </a:cubicBezTo>
                  <a:lnTo>
                    <a:pt x="1298" y="903"/>
                  </a:lnTo>
                  <a:cubicBezTo>
                    <a:pt x="1298" y="951"/>
                    <a:pt x="1261" y="987"/>
                    <a:pt x="1213" y="98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68" name="Line 134">
              <a:extLst>
                <a:ext uri="{FF2B5EF4-FFF2-40B4-BE49-F238E27FC236}">
                  <a16:creationId xmlns:a16="http://schemas.microsoft.com/office/drawing/2014/main" id="{F81AF182-1312-A04E-B137-262FD0200DD7}"/>
                </a:ext>
              </a:extLst>
            </p:cNvPr>
            <p:cNvSpPr>
              <a:spLocks noChangeShapeType="1"/>
            </p:cNvSpPr>
            <p:nvPr/>
          </p:nvSpPr>
          <p:spPr bwMode="auto">
            <a:xfrm>
              <a:off x="4929188" y="3892550"/>
              <a:ext cx="1587" cy="41275"/>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69" name="Line 135">
              <a:extLst>
                <a:ext uri="{FF2B5EF4-FFF2-40B4-BE49-F238E27FC236}">
                  <a16:creationId xmlns:a16="http://schemas.microsoft.com/office/drawing/2014/main" id="{1ACC11DA-BB60-4847-8927-9709485D6A6A}"/>
                </a:ext>
              </a:extLst>
            </p:cNvPr>
            <p:cNvSpPr>
              <a:spLocks noChangeShapeType="1"/>
            </p:cNvSpPr>
            <p:nvPr/>
          </p:nvSpPr>
          <p:spPr bwMode="auto">
            <a:xfrm flipV="1">
              <a:off x="4838700" y="3889375"/>
              <a:ext cx="1588" cy="44450"/>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0" name="Freeform 136">
              <a:extLst>
                <a:ext uri="{FF2B5EF4-FFF2-40B4-BE49-F238E27FC236}">
                  <a16:creationId xmlns:a16="http://schemas.microsoft.com/office/drawing/2014/main" id="{052734F4-94B1-FD45-B3C5-0159D61E3AC4}"/>
                </a:ext>
              </a:extLst>
            </p:cNvPr>
            <p:cNvSpPr>
              <a:spLocks noChangeArrowheads="1"/>
            </p:cNvSpPr>
            <p:nvPr/>
          </p:nvSpPr>
          <p:spPr bwMode="auto">
            <a:xfrm>
              <a:off x="4787900" y="3932238"/>
              <a:ext cx="193675" cy="20637"/>
            </a:xfrm>
            <a:custGeom>
              <a:avLst/>
              <a:gdLst>
                <a:gd name="T0" fmla="*/ 536 w 537"/>
                <a:gd name="T1" fmla="*/ 56 h 57"/>
                <a:gd name="T2" fmla="*/ 480 w 537"/>
                <a:gd name="T3" fmla="*/ 0 h 57"/>
                <a:gd name="T4" fmla="*/ 57 w 537"/>
                <a:gd name="T5" fmla="*/ 0 h 57"/>
                <a:gd name="T6" fmla="*/ 0 w 537"/>
                <a:gd name="T7" fmla="*/ 56 h 57"/>
              </a:gdLst>
              <a:ahLst/>
              <a:cxnLst>
                <a:cxn ang="0">
                  <a:pos x="T0" y="T1"/>
                </a:cxn>
                <a:cxn ang="0">
                  <a:pos x="T2" y="T3"/>
                </a:cxn>
                <a:cxn ang="0">
                  <a:pos x="T4" y="T5"/>
                </a:cxn>
                <a:cxn ang="0">
                  <a:pos x="T6" y="T7"/>
                </a:cxn>
              </a:cxnLst>
              <a:rect l="0" t="0" r="r" b="b"/>
              <a:pathLst>
                <a:path w="537" h="57">
                  <a:moveTo>
                    <a:pt x="536" y="56"/>
                  </a:moveTo>
                  <a:lnTo>
                    <a:pt x="480" y="0"/>
                  </a:lnTo>
                  <a:lnTo>
                    <a:pt x="57" y="0"/>
                  </a:lnTo>
                  <a:lnTo>
                    <a:pt x="0" y="56"/>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1" name="Line 137">
              <a:extLst>
                <a:ext uri="{FF2B5EF4-FFF2-40B4-BE49-F238E27FC236}">
                  <a16:creationId xmlns:a16="http://schemas.microsoft.com/office/drawing/2014/main" id="{46BAA032-6794-F34A-8B67-38D327F4468F}"/>
                </a:ext>
              </a:extLst>
            </p:cNvPr>
            <p:cNvSpPr>
              <a:spLocks noChangeShapeType="1"/>
            </p:cNvSpPr>
            <p:nvPr/>
          </p:nvSpPr>
          <p:spPr bwMode="auto">
            <a:xfrm>
              <a:off x="4645025" y="3811588"/>
              <a:ext cx="46672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72" name="Line 138">
              <a:extLst>
                <a:ext uri="{FF2B5EF4-FFF2-40B4-BE49-F238E27FC236}">
                  <a16:creationId xmlns:a16="http://schemas.microsoft.com/office/drawing/2014/main" id="{CF6299DD-5685-CB45-B6A0-770C22E04D39}"/>
                </a:ext>
              </a:extLst>
            </p:cNvPr>
            <p:cNvSpPr>
              <a:spLocks noChangeShapeType="1"/>
            </p:cNvSpPr>
            <p:nvPr/>
          </p:nvSpPr>
          <p:spPr bwMode="auto">
            <a:xfrm>
              <a:off x="4868863" y="3841750"/>
              <a:ext cx="30162"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81" name="Grouper 164">
            <a:extLst>
              <a:ext uri="{FF2B5EF4-FFF2-40B4-BE49-F238E27FC236}">
                <a16:creationId xmlns:a16="http://schemas.microsoft.com/office/drawing/2014/main" id="{4A7F8EFA-8ABE-2342-B1E4-EACE491DB5EF}"/>
              </a:ext>
            </a:extLst>
          </p:cNvPr>
          <p:cNvGrpSpPr/>
          <p:nvPr/>
        </p:nvGrpSpPr>
        <p:grpSpPr>
          <a:xfrm>
            <a:off x="3056237" y="3664245"/>
            <a:ext cx="433388" cy="433388"/>
            <a:chOff x="6051550" y="1812925"/>
            <a:chExt cx="433388" cy="433388"/>
          </a:xfrm>
        </p:grpSpPr>
        <p:sp>
          <p:nvSpPr>
            <p:cNvPr id="82" name="Freeform 31">
              <a:extLst>
                <a:ext uri="{FF2B5EF4-FFF2-40B4-BE49-F238E27FC236}">
                  <a16:creationId xmlns:a16="http://schemas.microsoft.com/office/drawing/2014/main" id="{228E2C24-6DA8-D340-AF1C-478D64BEDDFB}"/>
                </a:ext>
              </a:extLst>
            </p:cNvPr>
            <p:cNvSpPr>
              <a:spLocks noChangeArrowheads="1"/>
            </p:cNvSpPr>
            <p:nvPr/>
          </p:nvSpPr>
          <p:spPr bwMode="auto">
            <a:xfrm>
              <a:off x="6067425" y="2022475"/>
              <a:ext cx="417513" cy="223838"/>
            </a:xfrm>
            <a:custGeom>
              <a:avLst/>
              <a:gdLst>
                <a:gd name="T0" fmla="*/ 1157 w 1158"/>
                <a:gd name="T1" fmla="*/ 0 h 622"/>
                <a:gd name="T2" fmla="*/ 1157 w 1158"/>
                <a:gd name="T3" fmla="*/ 508 h 622"/>
                <a:gd name="T4" fmla="*/ 1044 w 1158"/>
                <a:gd name="T5" fmla="*/ 621 h 622"/>
                <a:gd name="T6" fmla="*/ 113 w 1158"/>
                <a:gd name="T7" fmla="*/ 621 h 622"/>
                <a:gd name="T8" fmla="*/ 0 w 1158"/>
                <a:gd name="T9" fmla="*/ 508 h 622"/>
                <a:gd name="T10" fmla="*/ 0 w 1158"/>
                <a:gd name="T11" fmla="*/ 0 h 622"/>
                <a:gd name="T12" fmla="*/ 1157 w 1158"/>
                <a:gd name="T13" fmla="*/ 0 h 622"/>
              </a:gdLst>
              <a:ahLst/>
              <a:cxnLst>
                <a:cxn ang="0">
                  <a:pos x="T0" y="T1"/>
                </a:cxn>
                <a:cxn ang="0">
                  <a:pos x="T2" y="T3"/>
                </a:cxn>
                <a:cxn ang="0">
                  <a:pos x="T4" y="T5"/>
                </a:cxn>
                <a:cxn ang="0">
                  <a:pos x="T6" y="T7"/>
                </a:cxn>
                <a:cxn ang="0">
                  <a:pos x="T8" y="T9"/>
                </a:cxn>
                <a:cxn ang="0">
                  <a:pos x="T10" y="T11"/>
                </a:cxn>
                <a:cxn ang="0">
                  <a:pos x="T12" y="T13"/>
                </a:cxn>
              </a:cxnLst>
              <a:rect l="0" t="0" r="r" b="b"/>
              <a:pathLst>
                <a:path w="1158" h="622">
                  <a:moveTo>
                    <a:pt x="1157" y="0"/>
                  </a:moveTo>
                  <a:lnTo>
                    <a:pt x="1157" y="508"/>
                  </a:lnTo>
                  <a:cubicBezTo>
                    <a:pt x="1157" y="570"/>
                    <a:pt x="1106" y="621"/>
                    <a:pt x="1044" y="621"/>
                  </a:cubicBezTo>
                  <a:lnTo>
                    <a:pt x="113" y="621"/>
                  </a:lnTo>
                  <a:cubicBezTo>
                    <a:pt x="51" y="621"/>
                    <a:pt x="0" y="570"/>
                    <a:pt x="0" y="508"/>
                  </a:cubicBezTo>
                  <a:lnTo>
                    <a:pt x="0" y="0"/>
                  </a:lnTo>
                  <a:lnTo>
                    <a:pt x="1157"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83" name="Line 32">
              <a:extLst>
                <a:ext uri="{FF2B5EF4-FFF2-40B4-BE49-F238E27FC236}">
                  <a16:creationId xmlns:a16="http://schemas.microsoft.com/office/drawing/2014/main" id="{3650C119-C028-F349-BA15-441B4A59E2D8}"/>
                </a:ext>
              </a:extLst>
            </p:cNvPr>
            <p:cNvSpPr>
              <a:spLocks noChangeShapeType="1"/>
            </p:cNvSpPr>
            <p:nvPr/>
          </p:nvSpPr>
          <p:spPr bwMode="auto">
            <a:xfrm flipH="1">
              <a:off x="6096000" y="2103438"/>
              <a:ext cx="358775" cy="1587"/>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84" name="Line 33">
              <a:extLst>
                <a:ext uri="{FF2B5EF4-FFF2-40B4-BE49-F238E27FC236}">
                  <a16:creationId xmlns:a16="http://schemas.microsoft.com/office/drawing/2014/main" id="{4B0F1936-706D-C344-A30E-0D79C69EFAF7}"/>
                </a:ext>
              </a:extLst>
            </p:cNvPr>
            <p:cNvSpPr>
              <a:spLocks noChangeShapeType="1"/>
            </p:cNvSpPr>
            <p:nvPr/>
          </p:nvSpPr>
          <p:spPr bwMode="auto">
            <a:xfrm>
              <a:off x="6362700" y="2022475"/>
              <a:ext cx="50800" cy="80963"/>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85" name="Line 34">
              <a:extLst>
                <a:ext uri="{FF2B5EF4-FFF2-40B4-BE49-F238E27FC236}">
                  <a16:creationId xmlns:a16="http://schemas.microsoft.com/office/drawing/2014/main" id="{A121E566-9B85-B14D-8C19-A1EB364F2079}"/>
                </a:ext>
              </a:extLst>
            </p:cNvPr>
            <p:cNvSpPr>
              <a:spLocks noChangeShapeType="1"/>
            </p:cNvSpPr>
            <p:nvPr/>
          </p:nvSpPr>
          <p:spPr bwMode="auto">
            <a:xfrm>
              <a:off x="6249988" y="2022475"/>
              <a:ext cx="50800" cy="80963"/>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86" name="Line 35">
              <a:extLst>
                <a:ext uri="{FF2B5EF4-FFF2-40B4-BE49-F238E27FC236}">
                  <a16:creationId xmlns:a16="http://schemas.microsoft.com/office/drawing/2014/main" id="{3EDF527B-0C6F-3749-B331-6BEC0D9E0520}"/>
                </a:ext>
              </a:extLst>
            </p:cNvPr>
            <p:cNvSpPr>
              <a:spLocks noChangeShapeType="1"/>
            </p:cNvSpPr>
            <p:nvPr/>
          </p:nvSpPr>
          <p:spPr bwMode="auto">
            <a:xfrm>
              <a:off x="6138863" y="2022475"/>
              <a:ext cx="50800" cy="80963"/>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87" name="Freeform 36">
              <a:extLst>
                <a:ext uri="{FF2B5EF4-FFF2-40B4-BE49-F238E27FC236}">
                  <a16:creationId xmlns:a16="http://schemas.microsoft.com/office/drawing/2014/main" id="{CB738F22-6176-014C-8657-40409A9524E1}"/>
                </a:ext>
              </a:extLst>
            </p:cNvPr>
            <p:cNvSpPr>
              <a:spLocks noChangeArrowheads="1"/>
            </p:cNvSpPr>
            <p:nvPr/>
          </p:nvSpPr>
          <p:spPr bwMode="auto">
            <a:xfrm>
              <a:off x="6051550" y="1812925"/>
              <a:ext cx="419100" cy="179388"/>
            </a:xfrm>
            <a:custGeom>
              <a:avLst/>
              <a:gdLst>
                <a:gd name="T0" fmla="*/ 17 w 1166"/>
                <a:gd name="T1" fmla="*/ 389 h 500"/>
                <a:gd name="T2" fmla="*/ 45 w 1166"/>
                <a:gd name="T3" fmla="*/ 499 h 500"/>
                <a:gd name="T4" fmla="*/ 1165 w 1166"/>
                <a:gd name="T5" fmla="*/ 206 h 500"/>
                <a:gd name="T6" fmla="*/ 1137 w 1166"/>
                <a:gd name="T7" fmla="*/ 96 h 500"/>
                <a:gd name="T8" fmla="*/ 999 w 1166"/>
                <a:gd name="T9" fmla="*/ 14 h 500"/>
                <a:gd name="T10" fmla="*/ 99 w 1166"/>
                <a:gd name="T11" fmla="*/ 251 h 500"/>
                <a:gd name="T12" fmla="*/ 17 w 1166"/>
                <a:gd name="T13" fmla="*/ 389 h 500"/>
              </a:gdLst>
              <a:ahLst/>
              <a:cxnLst>
                <a:cxn ang="0">
                  <a:pos x="T0" y="T1"/>
                </a:cxn>
                <a:cxn ang="0">
                  <a:pos x="T2" y="T3"/>
                </a:cxn>
                <a:cxn ang="0">
                  <a:pos x="T4" y="T5"/>
                </a:cxn>
                <a:cxn ang="0">
                  <a:pos x="T6" y="T7"/>
                </a:cxn>
                <a:cxn ang="0">
                  <a:pos x="T8" y="T9"/>
                </a:cxn>
                <a:cxn ang="0">
                  <a:pos x="T10" y="T11"/>
                </a:cxn>
                <a:cxn ang="0">
                  <a:pos x="T12" y="T13"/>
                </a:cxn>
              </a:cxnLst>
              <a:rect l="0" t="0" r="r" b="b"/>
              <a:pathLst>
                <a:path w="1166" h="500">
                  <a:moveTo>
                    <a:pt x="17" y="389"/>
                  </a:moveTo>
                  <a:lnTo>
                    <a:pt x="45" y="499"/>
                  </a:lnTo>
                  <a:lnTo>
                    <a:pt x="1165" y="206"/>
                  </a:lnTo>
                  <a:lnTo>
                    <a:pt x="1137" y="96"/>
                  </a:lnTo>
                  <a:cubicBezTo>
                    <a:pt x="1120" y="36"/>
                    <a:pt x="1061" y="0"/>
                    <a:pt x="999" y="14"/>
                  </a:cubicBezTo>
                  <a:lnTo>
                    <a:pt x="99" y="251"/>
                  </a:lnTo>
                  <a:cubicBezTo>
                    <a:pt x="37" y="268"/>
                    <a:pt x="0" y="330"/>
                    <a:pt x="17" y="389"/>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88" name="Line 37">
              <a:extLst>
                <a:ext uri="{FF2B5EF4-FFF2-40B4-BE49-F238E27FC236}">
                  <a16:creationId xmlns:a16="http://schemas.microsoft.com/office/drawing/2014/main" id="{B35DB34D-C824-F646-9880-E49F018231E6}"/>
                </a:ext>
              </a:extLst>
            </p:cNvPr>
            <p:cNvSpPr>
              <a:spLocks noChangeShapeType="1"/>
            </p:cNvSpPr>
            <p:nvPr/>
          </p:nvSpPr>
          <p:spPr bwMode="auto">
            <a:xfrm flipH="1">
              <a:off x="6134100" y="1882775"/>
              <a:ext cx="31750" cy="92075"/>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89" name="Line 38">
              <a:extLst>
                <a:ext uri="{FF2B5EF4-FFF2-40B4-BE49-F238E27FC236}">
                  <a16:creationId xmlns:a16="http://schemas.microsoft.com/office/drawing/2014/main" id="{881CC5B4-5196-6D4B-8E31-EC6111004B85}"/>
                </a:ext>
              </a:extLst>
            </p:cNvPr>
            <p:cNvSpPr>
              <a:spLocks noChangeShapeType="1"/>
            </p:cNvSpPr>
            <p:nvPr/>
          </p:nvSpPr>
          <p:spPr bwMode="auto">
            <a:xfrm flipH="1">
              <a:off x="6242050" y="1854200"/>
              <a:ext cx="31750" cy="92075"/>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90" name="Line 39">
              <a:extLst>
                <a:ext uri="{FF2B5EF4-FFF2-40B4-BE49-F238E27FC236}">
                  <a16:creationId xmlns:a16="http://schemas.microsoft.com/office/drawing/2014/main" id="{F8196DFC-9B33-6D42-B7B2-32BA55818FE4}"/>
                </a:ext>
              </a:extLst>
            </p:cNvPr>
            <p:cNvSpPr>
              <a:spLocks noChangeShapeType="1"/>
            </p:cNvSpPr>
            <p:nvPr/>
          </p:nvSpPr>
          <p:spPr bwMode="auto">
            <a:xfrm flipH="1">
              <a:off x="6351588" y="1825625"/>
              <a:ext cx="31750" cy="92075"/>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91" name="Grouper 324">
            <a:extLst>
              <a:ext uri="{FF2B5EF4-FFF2-40B4-BE49-F238E27FC236}">
                <a16:creationId xmlns:a16="http://schemas.microsoft.com/office/drawing/2014/main" id="{97420C11-8368-F642-B75F-54099AB5028C}"/>
              </a:ext>
            </a:extLst>
          </p:cNvPr>
          <p:cNvGrpSpPr/>
          <p:nvPr/>
        </p:nvGrpSpPr>
        <p:grpSpPr>
          <a:xfrm>
            <a:off x="724491" y="6324715"/>
            <a:ext cx="406400" cy="406400"/>
            <a:chOff x="7616032" y="1735138"/>
            <a:chExt cx="406400" cy="406400"/>
          </a:xfrm>
        </p:grpSpPr>
        <p:sp>
          <p:nvSpPr>
            <p:cNvPr id="92" name="Freeform 76">
              <a:extLst>
                <a:ext uri="{FF2B5EF4-FFF2-40B4-BE49-F238E27FC236}">
                  <a16:creationId xmlns:a16="http://schemas.microsoft.com/office/drawing/2014/main" id="{FFCD3C65-DA23-684D-80B3-9E80A6419F72}"/>
                </a:ext>
              </a:extLst>
            </p:cNvPr>
            <p:cNvSpPr>
              <a:spLocks noChangeArrowheads="1"/>
            </p:cNvSpPr>
            <p:nvPr/>
          </p:nvSpPr>
          <p:spPr bwMode="auto">
            <a:xfrm>
              <a:off x="7750969" y="1843088"/>
              <a:ext cx="168275" cy="192087"/>
            </a:xfrm>
            <a:custGeom>
              <a:avLst/>
              <a:gdLst>
                <a:gd name="T0" fmla="*/ 452 w 467"/>
                <a:gd name="T1" fmla="*/ 239 h 534"/>
                <a:gd name="T2" fmla="*/ 285 w 467"/>
                <a:gd name="T3" fmla="*/ 112 h 534"/>
                <a:gd name="T4" fmla="*/ 76 w 467"/>
                <a:gd name="T5" fmla="*/ 8 h 534"/>
                <a:gd name="T6" fmla="*/ 28 w 467"/>
                <a:gd name="T7" fmla="*/ 33 h 534"/>
                <a:gd name="T8" fmla="*/ 0 w 467"/>
                <a:gd name="T9" fmla="*/ 265 h 534"/>
                <a:gd name="T10" fmla="*/ 28 w 467"/>
                <a:gd name="T11" fmla="*/ 499 h 534"/>
                <a:gd name="T12" fmla="*/ 76 w 467"/>
                <a:gd name="T13" fmla="*/ 524 h 534"/>
                <a:gd name="T14" fmla="*/ 285 w 467"/>
                <a:gd name="T15" fmla="*/ 420 h 534"/>
                <a:gd name="T16" fmla="*/ 452 w 467"/>
                <a:gd name="T17" fmla="*/ 293 h 534"/>
                <a:gd name="T18" fmla="*/ 452 w 467"/>
                <a:gd name="T19" fmla="*/ 239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7" h="534">
                  <a:moveTo>
                    <a:pt x="452" y="239"/>
                  </a:moveTo>
                  <a:cubicBezTo>
                    <a:pt x="409" y="197"/>
                    <a:pt x="353" y="155"/>
                    <a:pt x="285" y="112"/>
                  </a:cubicBezTo>
                  <a:cubicBezTo>
                    <a:pt x="215" y="70"/>
                    <a:pt x="144" y="33"/>
                    <a:pt x="76" y="8"/>
                  </a:cubicBezTo>
                  <a:cubicBezTo>
                    <a:pt x="57" y="0"/>
                    <a:pt x="34" y="14"/>
                    <a:pt x="28" y="33"/>
                  </a:cubicBezTo>
                  <a:cubicBezTo>
                    <a:pt x="11" y="101"/>
                    <a:pt x="0" y="180"/>
                    <a:pt x="0" y="265"/>
                  </a:cubicBezTo>
                  <a:cubicBezTo>
                    <a:pt x="0" y="349"/>
                    <a:pt x="11" y="431"/>
                    <a:pt x="28" y="499"/>
                  </a:cubicBezTo>
                  <a:cubicBezTo>
                    <a:pt x="34" y="522"/>
                    <a:pt x="57" y="533"/>
                    <a:pt x="76" y="524"/>
                  </a:cubicBezTo>
                  <a:cubicBezTo>
                    <a:pt x="144" y="499"/>
                    <a:pt x="217" y="462"/>
                    <a:pt x="285" y="420"/>
                  </a:cubicBezTo>
                  <a:cubicBezTo>
                    <a:pt x="353" y="378"/>
                    <a:pt x="409" y="335"/>
                    <a:pt x="452" y="293"/>
                  </a:cubicBezTo>
                  <a:cubicBezTo>
                    <a:pt x="466" y="279"/>
                    <a:pt x="466" y="254"/>
                    <a:pt x="452" y="239"/>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93" name="Freeform 77">
              <a:extLst>
                <a:ext uri="{FF2B5EF4-FFF2-40B4-BE49-F238E27FC236}">
                  <a16:creationId xmlns:a16="http://schemas.microsoft.com/office/drawing/2014/main" id="{BA412E25-6FE2-B64C-9A7C-DD4A1117EC7F}"/>
                </a:ext>
              </a:extLst>
            </p:cNvPr>
            <p:cNvSpPr>
              <a:spLocks noChangeArrowheads="1"/>
            </p:cNvSpPr>
            <p:nvPr/>
          </p:nvSpPr>
          <p:spPr bwMode="auto">
            <a:xfrm>
              <a:off x="7616032" y="1735138"/>
              <a:ext cx="406400" cy="406400"/>
            </a:xfrm>
            <a:custGeom>
              <a:avLst/>
              <a:gdLst>
                <a:gd name="T0" fmla="*/ 1129 w 1130"/>
                <a:gd name="T1" fmla="*/ 565 h 1130"/>
                <a:gd name="T2" fmla="*/ 1053 w 1130"/>
                <a:gd name="T3" fmla="*/ 847 h 1130"/>
                <a:gd name="T4" fmla="*/ 846 w 1130"/>
                <a:gd name="T5" fmla="*/ 1054 h 1130"/>
                <a:gd name="T6" fmla="*/ 564 w 1130"/>
                <a:gd name="T7" fmla="*/ 1129 h 1130"/>
                <a:gd name="T8" fmla="*/ 282 w 1130"/>
                <a:gd name="T9" fmla="*/ 1054 h 1130"/>
                <a:gd name="T10" fmla="*/ 75 w 1130"/>
                <a:gd name="T11" fmla="*/ 847 h 1130"/>
                <a:gd name="T12" fmla="*/ 0 w 1130"/>
                <a:gd name="T13" fmla="*/ 565 h 1130"/>
                <a:gd name="T14" fmla="*/ 75 w 1130"/>
                <a:gd name="T15" fmla="*/ 283 h 1130"/>
                <a:gd name="T16" fmla="*/ 282 w 1130"/>
                <a:gd name="T17" fmla="*/ 76 h 1130"/>
                <a:gd name="T18" fmla="*/ 564 w 1130"/>
                <a:gd name="T19" fmla="*/ 0 h 1130"/>
                <a:gd name="T20" fmla="*/ 846 w 1130"/>
                <a:gd name="T21" fmla="*/ 76 h 1130"/>
                <a:gd name="T22" fmla="*/ 1053 w 1130"/>
                <a:gd name="T23" fmla="*/ 283 h 1130"/>
                <a:gd name="T24" fmla="*/ 1129 w 1130"/>
                <a:gd name="T25" fmla="*/ 565 h 1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30" h="1130">
                  <a:moveTo>
                    <a:pt x="1129" y="565"/>
                  </a:moveTo>
                  <a:cubicBezTo>
                    <a:pt x="1129" y="669"/>
                    <a:pt x="1105" y="757"/>
                    <a:pt x="1053" y="847"/>
                  </a:cubicBezTo>
                  <a:cubicBezTo>
                    <a:pt x="1001" y="937"/>
                    <a:pt x="936" y="1002"/>
                    <a:pt x="846" y="1054"/>
                  </a:cubicBezTo>
                  <a:cubicBezTo>
                    <a:pt x="756" y="1106"/>
                    <a:pt x="668" y="1129"/>
                    <a:pt x="564" y="1129"/>
                  </a:cubicBezTo>
                  <a:cubicBezTo>
                    <a:pt x="460" y="1129"/>
                    <a:pt x="372" y="1106"/>
                    <a:pt x="282" y="1054"/>
                  </a:cubicBezTo>
                  <a:cubicBezTo>
                    <a:pt x="192" y="1002"/>
                    <a:pt x="127" y="937"/>
                    <a:pt x="75" y="847"/>
                  </a:cubicBezTo>
                  <a:cubicBezTo>
                    <a:pt x="23" y="757"/>
                    <a:pt x="0" y="669"/>
                    <a:pt x="0" y="565"/>
                  </a:cubicBezTo>
                  <a:cubicBezTo>
                    <a:pt x="0" y="461"/>
                    <a:pt x="23" y="373"/>
                    <a:pt x="75" y="283"/>
                  </a:cubicBezTo>
                  <a:cubicBezTo>
                    <a:pt x="127" y="193"/>
                    <a:pt x="192" y="128"/>
                    <a:pt x="282" y="76"/>
                  </a:cubicBezTo>
                  <a:cubicBezTo>
                    <a:pt x="372" y="24"/>
                    <a:pt x="460" y="0"/>
                    <a:pt x="564" y="0"/>
                  </a:cubicBezTo>
                  <a:cubicBezTo>
                    <a:pt x="668" y="0"/>
                    <a:pt x="756" y="24"/>
                    <a:pt x="846" y="76"/>
                  </a:cubicBezTo>
                  <a:cubicBezTo>
                    <a:pt x="936" y="128"/>
                    <a:pt x="1001" y="193"/>
                    <a:pt x="1053" y="283"/>
                  </a:cubicBezTo>
                  <a:cubicBezTo>
                    <a:pt x="1105" y="373"/>
                    <a:pt x="1129" y="461"/>
                    <a:pt x="1129" y="565"/>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94" name="Grouper 351">
            <a:extLst>
              <a:ext uri="{FF2B5EF4-FFF2-40B4-BE49-F238E27FC236}">
                <a16:creationId xmlns:a16="http://schemas.microsoft.com/office/drawing/2014/main" id="{ECBF1EC1-2E87-D54C-9EA3-9F1FBEDC5F0A}"/>
              </a:ext>
            </a:extLst>
          </p:cNvPr>
          <p:cNvGrpSpPr/>
          <p:nvPr/>
        </p:nvGrpSpPr>
        <p:grpSpPr>
          <a:xfrm>
            <a:off x="4846616" y="4566397"/>
            <a:ext cx="244475" cy="427037"/>
            <a:chOff x="4716463" y="3300413"/>
            <a:chExt cx="244475" cy="427037"/>
          </a:xfrm>
        </p:grpSpPr>
        <p:sp>
          <p:nvSpPr>
            <p:cNvPr id="95" name="Freeform 59">
              <a:extLst>
                <a:ext uri="{FF2B5EF4-FFF2-40B4-BE49-F238E27FC236}">
                  <a16:creationId xmlns:a16="http://schemas.microsoft.com/office/drawing/2014/main" id="{8331C418-26D6-A247-9CFE-9AEADB030A70}"/>
                </a:ext>
              </a:extLst>
            </p:cNvPr>
            <p:cNvSpPr>
              <a:spLocks noChangeArrowheads="1"/>
            </p:cNvSpPr>
            <p:nvPr/>
          </p:nvSpPr>
          <p:spPr bwMode="auto">
            <a:xfrm>
              <a:off x="4716463" y="3300413"/>
              <a:ext cx="244475" cy="61912"/>
            </a:xfrm>
            <a:custGeom>
              <a:avLst/>
              <a:gdLst>
                <a:gd name="T0" fmla="*/ 677 w 678"/>
                <a:gd name="T1" fmla="*/ 169 h 170"/>
                <a:gd name="T2" fmla="*/ 677 w 678"/>
                <a:gd name="T3" fmla="*/ 84 h 170"/>
                <a:gd name="T4" fmla="*/ 592 w 678"/>
                <a:gd name="T5" fmla="*/ 0 h 170"/>
                <a:gd name="T6" fmla="*/ 85 w 678"/>
                <a:gd name="T7" fmla="*/ 0 h 170"/>
                <a:gd name="T8" fmla="*/ 0 w 678"/>
                <a:gd name="T9" fmla="*/ 84 h 170"/>
                <a:gd name="T10" fmla="*/ 0 w 678"/>
                <a:gd name="T11" fmla="*/ 169 h 170"/>
              </a:gdLst>
              <a:ahLst/>
              <a:cxnLst>
                <a:cxn ang="0">
                  <a:pos x="T0" y="T1"/>
                </a:cxn>
                <a:cxn ang="0">
                  <a:pos x="T2" y="T3"/>
                </a:cxn>
                <a:cxn ang="0">
                  <a:pos x="T4" y="T5"/>
                </a:cxn>
                <a:cxn ang="0">
                  <a:pos x="T6" y="T7"/>
                </a:cxn>
                <a:cxn ang="0">
                  <a:pos x="T8" y="T9"/>
                </a:cxn>
                <a:cxn ang="0">
                  <a:pos x="T10" y="T11"/>
                </a:cxn>
              </a:cxnLst>
              <a:rect l="0" t="0" r="r" b="b"/>
              <a:pathLst>
                <a:path w="678" h="170">
                  <a:moveTo>
                    <a:pt x="677" y="169"/>
                  </a:moveTo>
                  <a:lnTo>
                    <a:pt x="677" y="84"/>
                  </a:lnTo>
                  <a:cubicBezTo>
                    <a:pt x="677" y="36"/>
                    <a:pt x="640" y="0"/>
                    <a:pt x="592" y="0"/>
                  </a:cubicBezTo>
                  <a:lnTo>
                    <a:pt x="85" y="0"/>
                  </a:lnTo>
                  <a:cubicBezTo>
                    <a:pt x="37" y="0"/>
                    <a:pt x="0" y="36"/>
                    <a:pt x="0" y="84"/>
                  </a:cubicBezTo>
                  <a:lnTo>
                    <a:pt x="0" y="16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96" name="Freeform 60">
              <a:extLst>
                <a:ext uri="{FF2B5EF4-FFF2-40B4-BE49-F238E27FC236}">
                  <a16:creationId xmlns:a16="http://schemas.microsoft.com/office/drawing/2014/main" id="{6EC34ED5-653E-0E4C-9F47-D094CF6E819D}"/>
                </a:ext>
              </a:extLst>
            </p:cNvPr>
            <p:cNvSpPr>
              <a:spLocks noChangeArrowheads="1"/>
            </p:cNvSpPr>
            <p:nvPr/>
          </p:nvSpPr>
          <p:spPr bwMode="auto">
            <a:xfrm>
              <a:off x="4716463" y="3656013"/>
              <a:ext cx="244475" cy="71437"/>
            </a:xfrm>
            <a:custGeom>
              <a:avLst/>
              <a:gdLst>
                <a:gd name="T0" fmla="*/ 0 w 678"/>
                <a:gd name="T1" fmla="*/ 0 h 199"/>
                <a:gd name="T2" fmla="*/ 0 w 678"/>
                <a:gd name="T3" fmla="*/ 113 h 199"/>
                <a:gd name="T4" fmla="*/ 85 w 678"/>
                <a:gd name="T5" fmla="*/ 198 h 199"/>
                <a:gd name="T6" fmla="*/ 592 w 678"/>
                <a:gd name="T7" fmla="*/ 198 h 199"/>
                <a:gd name="T8" fmla="*/ 677 w 678"/>
                <a:gd name="T9" fmla="*/ 113 h 199"/>
                <a:gd name="T10" fmla="*/ 677 w 678"/>
                <a:gd name="T11" fmla="*/ 0 h 199"/>
              </a:gdLst>
              <a:ahLst/>
              <a:cxnLst>
                <a:cxn ang="0">
                  <a:pos x="T0" y="T1"/>
                </a:cxn>
                <a:cxn ang="0">
                  <a:pos x="T2" y="T3"/>
                </a:cxn>
                <a:cxn ang="0">
                  <a:pos x="T4" y="T5"/>
                </a:cxn>
                <a:cxn ang="0">
                  <a:pos x="T6" y="T7"/>
                </a:cxn>
                <a:cxn ang="0">
                  <a:pos x="T8" y="T9"/>
                </a:cxn>
                <a:cxn ang="0">
                  <a:pos x="T10" y="T11"/>
                </a:cxn>
              </a:cxnLst>
              <a:rect l="0" t="0" r="r" b="b"/>
              <a:pathLst>
                <a:path w="678" h="199">
                  <a:moveTo>
                    <a:pt x="0" y="0"/>
                  </a:moveTo>
                  <a:lnTo>
                    <a:pt x="0" y="113"/>
                  </a:lnTo>
                  <a:cubicBezTo>
                    <a:pt x="0" y="161"/>
                    <a:pt x="37" y="198"/>
                    <a:pt x="85" y="198"/>
                  </a:cubicBezTo>
                  <a:lnTo>
                    <a:pt x="592" y="198"/>
                  </a:lnTo>
                  <a:cubicBezTo>
                    <a:pt x="640" y="198"/>
                    <a:pt x="677" y="161"/>
                    <a:pt x="677" y="113"/>
                  </a:cubicBezTo>
                  <a:lnTo>
                    <a:pt x="677"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97" name="Freeform 61">
              <a:extLst>
                <a:ext uri="{FF2B5EF4-FFF2-40B4-BE49-F238E27FC236}">
                  <a16:creationId xmlns:a16="http://schemas.microsoft.com/office/drawing/2014/main" id="{C35158A3-79CA-1C4D-AECD-02E133C36DD5}"/>
                </a:ext>
              </a:extLst>
            </p:cNvPr>
            <p:cNvSpPr>
              <a:spLocks noChangeArrowheads="1"/>
            </p:cNvSpPr>
            <p:nvPr/>
          </p:nvSpPr>
          <p:spPr bwMode="auto">
            <a:xfrm>
              <a:off x="4716463" y="3360738"/>
              <a:ext cx="244475" cy="295275"/>
            </a:xfrm>
            <a:custGeom>
              <a:avLst/>
              <a:gdLst>
                <a:gd name="T0" fmla="*/ 339 w 678"/>
                <a:gd name="T1" fmla="*/ 818 h 819"/>
                <a:gd name="T2" fmla="*/ 0 w 678"/>
                <a:gd name="T3" fmla="*/ 818 h 819"/>
                <a:gd name="T4" fmla="*/ 0 w 678"/>
                <a:gd name="T5" fmla="*/ 0 h 819"/>
                <a:gd name="T6" fmla="*/ 677 w 678"/>
                <a:gd name="T7" fmla="*/ 0 h 819"/>
                <a:gd name="T8" fmla="*/ 677 w 678"/>
                <a:gd name="T9" fmla="*/ 818 h 819"/>
                <a:gd name="T10" fmla="*/ 339 w 678"/>
                <a:gd name="T11" fmla="*/ 818 h 819"/>
              </a:gdLst>
              <a:ahLst/>
              <a:cxnLst>
                <a:cxn ang="0">
                  <a:pos x="T0" y="T1"/>
                </a:cxn>
                <a:cxn ang="0">
                  <a:pos x="T2" y="T3"/>
                </a:cxn>
                <a:cxn ang="0">
                  <a:pos x="T4" y="T5"/>
                </a:cxn>
                <a:cxn ang="0">
                  <a:pos x="T6" y="T7"/>
                </a:cxn>
                <a:cxn ang="0">
                  <a:pos x="T8" y="T9"/>
                </a:cxn>
                <a:cxn ang="0">
                  <a:pos x="T10" y="T11"/>
                </a:cxn>
              </a:cxnLst>
              <a:rect l="0" t="0" r="r" b="b"/>
              <a:pathLst>
                <a:path w="678" h="819">
                  <a:moveTo>
                    <a:pt x="339" y="818"/>
                  </a:moveTo>
                  <a:lnTo>
                    <a:pt x="0" y="818"/>
                  </a:lnTo>
                  <a:lnTo>
                    <a:pt x="0" y="0"/>
                  </a:lnTo>
                  <a:lnTo>
                    <a:pt x="677" y="0"/>
                  </a:lnTo>
                  <a:lnTo>
                    <a:pt x="677" y="818"/>
                  </a:lnTo>
                  <a:lnTo>
                    <a:pt x="339" y="818"/>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98" name="Line 62">
              <a:extLst>
                <a:ext uri="{FF2B5EF4-FFF2-40B4-BE49-F238E27FC236}">
                  <a16:creationId xmlns:a16="http://schemas.microsoft.com/office/drawing/2014/main" id="{CEBB2B04-38EE-AC4B-8CC9-0963CC95EEBF}"/>
                </a:ext>
              </a:extLst>
            </p:cNvPr>
            <p:cNvSpPr>
              <a:spLocks noChangeShapeType="1"/>
            </p:cNvSpPr>
            <p:nvPr/>
          </p:nvSpPr>
          <p:spPr bwMode="auto">
            <a:xfrm>
              <a:off x="4806950" y="3686175"/>
              <a:ext cx="60325"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103" name="Grouper 401">
            <a:extLst>
              <a:ext uri="{FF2B5EF4-FFF2-40B4-BE49-F238E27FC236}">
                <a16:creationId xmlns:a16="http://schemas.microsoft.com/office/drawing/2014/main" id="{9EFD32A3-A3FF-DB45-B97C-DD1F1D51A4F5}"/>
              </a:ext>
            </a:extLst>
          </p:cNvPr>
          <p:cNvGrpSpPr/>
          <p:nvPr/>
        </p:nvGrpSpPr>
        <p:grpSpPr>
          <a:xfrm>
            <a:off x="4610941" y="7188552"/>
            <a:ext cx="431800" cy="400050"/>
            <a:chOff x="1312010" y="5841786"/>
            <a:chExt cx="431800" cy="400050"/>
          </a:xfrm>
        </p:grpSpPr>
        <p:sp>
          <p:nvSpPr>
            <p:cNvPr id="104" name="Freeform 195">
              <a:extLst>
                <a:ext uri="{FF2B5EF4-FFF2-40B4-BE49-F238E27FC236}">
                  <a16:creationId xmlns:a16="http://schemas.microsoft.com/office/drawing/2014/main" id="{072D8F20-AE61-1E41-9F28-09907A0F7BA3}"/>
                </a:ext>
              </a:extLst>
            </p:cNvPr>
            <p:cNvSpPr>
              <a:spLocks noChangeArrowheads="1"/>
            </p:cNvSpPr>
            <p:nvPr/>
          </p:nvSpPr>
          <p:spPr bwMode="auto">
            <a:xfrm>
              <a:off x="1413610" y="5841786"/>
              <a:ext cx="236537" cy="344487"/>
            </a:xfrm>
            <a:custGeom>
              <a:avLst/>
              <a:gdLst>
                <a:gd name="T0" fmla="*/ 635 w 656"/>
                <a:gd name="T1" fmla="*/ 468 h 957"/>
                <a:gd name="T2" fmla="*/ 0 w 656"/>
                <a:gd name="T3" fmla="*/ 0 h 957"/>
                <a:gd name="T4" fmla="*/ 0 w 656"/>
                <a:gd name="T5" fmla="*/ 790 h 957"/>
                <a:gd name="T6" fmla="*/ 43 w 656"/>
                <a:gd name="T7" fmla="*/ 798 h 957"/>
                <a:gd name="T8" fmla="*/ 218 w 656"/>
                <a:gd name="T9" fmla="*/ 629 h 957"/>
                <a:gd name="T10" fmla="*/ 387 w 656"/>
                <a:gd name="T11" fmla="*/ 928 h 957"/>
                <a:gd name="T12" fmla="*/ 463 w 656"/>
                <a:gd name="T13" fmla="*/ 940 h 957"/>
                <a:gd name="T14" fmla="*/ 534 w 656"/>
                <a:gd name="T15" fmla="*/ 894 h 957"/>
                <a:gd name="T16" fmla="*/ 556 w 656"/>
                <a:gd name="T17" fmla="*/ 821 h 957"/>
                <a:gd name="T18" fmla="*/ 395 w 656"/>
                <a:gd name="T19" fmla="*/ 536 h 957"/>
                <a:gd name="T20" fmla="*/ 621 w 656"/>
                <a:gd name="T21" fmla="*/ 536 h 957"/>
                <a:gd name="T22" fmla="*/ 635 w 656"/>
                <a:gd name="T23" fmla="*/ 468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6" h="957">
                  <a:moveTo>
                    <a:pt x="635" y="468"/>
                  </a:moveTo>
                  <a:lnTo>
                    <a:pt x="0" y="0"/>
                  </a:lnTo>
                  <a:lnTo>
                    <a:pt x="0" y="790"/>
                  </a:lnTo>
                  <a:cubicBezTo>
                    <a:pt x="0" y="813"/>
                    <a:pt x="26" y="818"/>
                    <a:pt x="43" y="798"/>
                  </a:cubicBezTo>
                  <a:lnTo>
                    <a:pt x="218" y="629"/>
                  </a:lnTo>
                  <a:lnTo>
                    <a:pt x="387" y="928"/>
                  </a:lnTo>
                  <a:cubicBezTo>
                    <a:pt x="401" y="951"/>
                    <a:pt x="435" y="956"/>
                    <a:pt x="463" y="940"/>
                  </a:cubicBezTo>
                  <a:lnTo>
                    <a:pt x="534" y="894"/>
                  </a:lnTo>
                  <a:cubicBezTo>
                    <a:pt x="559" y="877"/>
                    <a:pt x="570" y="846"/>
                    <a:pt x="556" y="821"/>
                  </a:cubicBezTo>
                  <a:lnTo>
                    <a:pt x="395" y="536"/>
                  </a:lnTo>
                  <a:lnTo>
                    <a:pt x="621" y="536"/>
                  </a:lnTo>
                  <a:cubicBezTo>
                    <a:pt x="649" y="536"/>
                    <a:pt x="655" y="480"/>
                    <a:pt x="635" y="468"/>
                  </a:cubicBezTo>
                </a:path>
              </a:pathLst>
            </a:custGeom>
            <a:noFill/>
            <a:ln w="20160" cap="rnd">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05" name="Freeform 196">
              <a:extLst>
                <a:ext uri="{FF2B5EF4-FFF2-40B4-BE49-F238E27FC236}">
                  <a16:creationId xmlns:a16="http://schemas.microsoft.com/office/drawing/2014/main" id="{D6421AD2-C4CB-5546-BDF0-026A6C3D4249}"/>
                </a:ext>
              </a:extLst>
            </p:cNvPr>
            <p:cNvSpPr>
              <a:spLocks noChangeArrowheads="1"/>
            </p:cNvSpPr>
            <p:nvPr/>
          </p:nvSpPr>
          <p:spPr bwMode="auto">
            <a:xfrm>
              <a:off x="1312010" y="5984661"/>
              <a:ext cx="153987" cy="257175"/>
            </a:xfrm>
            <a:custGeom>
              <a:avLst/>
              <a:gdLst>
                <a:gd name="T0" fmla="*/ 198 w 427"/>
                <a:gd name="T1" fmla="*/ 144 h 715"/>
                <a:gd name="T2" fmla="*/ 0 w 427"/>
                <a:gd name="T3" fmla="*/ 0 h 715"/>
                <a:gd name="T4" fmla="*/ 0 w 427"/>
                <a:gd name="T5" fmla="*/ 564 h 715"/>
                <a:gd name="T6" fmla="*/ 57 w 427"/>
                <a:gd name="T7" fmla="*/ 564 h 715"/>
                <a:gd name="T8" fmla="*/ 161 w 427"/>
                <a:gd name="T9" fmla="*/ 466 h 715"/>
                <a:gd name="T10" fmla="*/ 288 w 427"/>
                <a:gd name="T11" fmla="*/ 691 h 715"/>
                <a:gd name="T12" fmla="*/ 344 w 427"/>
                <a:gd name="T13" fmla="*/ 700 h 715"/>
                <a:gd name="T14" fmla="*/ 398 w 427"/>
                <a:gd name="T15" fmla="*/ 666 h 715"/>
                <a:gd name="T16" fmla="*/ 415 w 427"/>
                <a:gd name="T17" fmla="*/ 612 h 715"/>
                <a:gd name="T18" fmla="*/ 347 w 427"/>
                <a:gd name="T19" fmla="*/ 497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7" h="715">
                  <a:moveTo>
                    <a:pt x="198" y="144"/>
                  </a:moveTo>
                  <a:lnTo>
                    <a:pt x="0" y="0"/>
                  </a:lnTo>
                  <a:lnTo>
                    <a:pt x="0" y="564"/>
                  </a:lnTo>
                  <a:cubicBezTo>
                    <a:pt x="0" y="581"/>
                    <a:pt x="31" y="595"/>
                    <a:pt x="57" y="564"/>
                  </a:cubicBezTo>
                  <a:lnTo>
                    <a:pt x="161" y="466"/>
                  </a:lnTo>
                  <a:lnTo>
                    <a:pt x="288" y="691"/>
                  </a:lnTo>
                  <a:cubicBezTo>
                    <a:pt x="299" y="708"/>
                    <a:pt x="325" y="714"/>
                    <a:pt x="344" y="700"/>
                  </a:cubicBezTo>
                  <a:lnTo>
                    <a:pt x="398" y="666"/>
                  </a:lnTo>
                  <a:cubicBezTo>
                    <a:pt x="418" y="655"/>
                    <a:pt x="426" y="629"/>
                    <a:pt x="415" y="612"/>
                  </a:cubicBezTo>
                  <a:lnTo>
                    <a:pt x="347" y="497"/>
                  </a:lnTo>
                </a:path>
              </a:pathLst>
            </a:custGeom>
            <a:noFill/>
            <a:ln w="20160" cap="rnd">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06" name="Freeform 197">
              <a:extLst>
                <a:ext uri="{FF2B5EF4-FFF2-40B4-BE49-F238E27FC236}">
                  <a16:creationId xmlns:a16="http://schemas.microsoft.com/office/drawing/2014/main" id="{36D3CECE-043B-644F-9ABB-C732BA66F36F}"/>
                </a:ext>
              </a:extLst>
            </p:cNvPr>
            <p:cNvSpPr>
              <a:spLocks noChangeArrowheads="1"/>
            </p:cNvSpPr>
            <p:nvPr/>
          </p:nvSpPr>
          <p:spPr bwMode="auto">
            <a:xfrm>
              <a:off x="1607285" y="5892586"/>
              <a:ext cx="136525" cy="204787"/>
            </a:xfrm>
            <a:custGeom>
              <a:avLst/>
              <a:gdLst>
                <a:gd name="T0" fmla="*/ 142 w 380"/>
                <a:gd name="T1" fmla="*/ 451 h 571"/>
                <a:gd name="T2" fmla="*/ 221 w 380"/>
                <a:gd name="T3" fmla="*/ 553 h 571"/>
                <a:gd name="T4" fmla="*/ 266 w 380"/>
                <a:gd name="T5" fmla="*/ 559 h 571"/>
                <a:gd name="T6" fmla="*/ 308 w 380"/>
                <a:gd name="T7" fmla="*/ 533 h 571"/>
                <a:gd name="T8" fmla="*/ 322 w 380"/>
                <a:gd name="T9" fmla="*/ 491 h 571"/>
                <a:gd name="T10" fmla="*/ 226 w 380"/>
                <a:gd name="T11" fmla="*/ 339 h 571"/>
                <a:gd name="T12" fmla="*/ 339 w 380"/>
                <a:gd name="T13" fmla="*/ 339 h 571"/>
                <a:gd name="T14" fmla="*/ 364 w 380"/>
                <a:gd name="T15" fmla="*/ 291 h 571"/>
                <a:gd name="T16" fmla="*/ 0 w 380"/>
                <a:gd name="T17" fmla="*/ 0 h 571"/>
                <a:gd name="T18" fmla="*/ 0 w 380"/>
                <a:gd name="T19" fmla="*/ 14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0" h="571">
                  <a:moveTo>
                    <a:pt x="142" y="451"/>
                  </a:moveTo>
                  <a:lnTo>
                    <a:pt x="221" y="553"/>
                  </a:lnTo>
                  <a:cubicBezTo>
                    <a:pt x="229" y="567"/>
                    <a:pt x="249" y="570"/>
                    <a:pt x="266" y="559"/>
                  </a:cubicBezTo>
                  <a:lnTo>
                    <a:pt x="308" y="533"/>
                  </a:lnTo>
                  <a:cubicBezTo>
                    <a:pt x="325" y="525"/>
                    <a:pt x="331" y="505"/>
                    <a:pt x="322" y="491"/>
                  </a:cubicBezTo>
                  <a:lnTo>
                    <a:pt x="226" y="339"/>
                  </a:lnTo>
                  <a:lnTo>
                    <a:pt x="339" y="339"/>
                  </a:lnTo>
                  <a:cubicBezTo>
                    <a:pt x="379" y="339"/>
                    <a:pt x="379" y="296"/>
                    <a:pt x="364" y="291"/>
                  </a:cubicBezTo>
                  <a:lnTo>
                    <a:pt x="0" y="0"/>
                  </a:lnTo>
                  <a:lnTo>
                    <a:pt x="0" y="141"/>
                  </a:lnTo>
                </a:path>
              </a:pathLst>
            </a:custGeom>
            <a:noFill/>
            <a:ln w="20160" cap="rnd">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107" name="Grouper 131">
            <a:extLst>
              <a:ext uri="{FF2B5EF4-FFF2-40B4-BE49-F238E27FC236}">
                <a16:creationId xmlns:a16="http://schemas.microsoft.com/office/drawing/2014/main" id="{32A0CA9E-B8D5-C64F-B0EB-B375DE3B5C12}"/>
              </a:ext>
            </a:extLst>
          </p:cNvPr>
          <p:cNvGrpSpPr/>
          <p:nvPr/>
        </p:nvGrpSpPr>
        <p:grpSpPr>
          <a:xfrm>
            <a:off x="5387983" y="3707902"/>
            <a:ext cx="468312" cy="346075"/>
            <a:chOff x="3070778" y="4575032"/>
            <a:chExt cx="468312" cy="346075"/>
          </a:xfrm>
        </p:grpSpPr>
        <p:sp>
          <p:nvSpPr>
            <p:cNvPr id="108" name="Freeform 21">
              <a:extLst>
                <a:ext uri="{FF2B5EF4-FFF2-40B4-BE49-F238E27FC236}">
                  <a16:creationId xmlns:a16="http://schemas.microsoft.com/office/drawing/2014/main" id="{2401DA28-2BDD-084E-BA21-21F24E97E14F}"/>
                </a:ext>
              </a:extLst>
            </p:cNvPr>
            <p:cNvSpPr>
              <a:spLocks noChangeArrowheads="1"/>
            </p:cNvSpPr>
            <p:nvPr/>
          </p:nvSpPr>
          <p:spPr bwMode="auto">
            <a:xfrm>
              <a:off x="3070778" y="4859194"/>
              <a:ext cx="468312" cy="61913"/>
            </a:xfrm>
            <a:custGeom>
              <a:avLst/>
              <a:gdLst>
                <a:gd name="T0" fmla="*/ 1298 w 1299"/>
                <a:gd name="T1" fmla="*/ 0 h 170"/>
                <a:gd name="T2" fmla="*/ 790 w 1299"/>
                <a:gd name="T3" fmla="*/ 0 h 170"/>
                <a:gd name="T4" fmla="*/ 733 w 1299"/>
                <a:gd name="T5" fmla="*/ 56 h 170"/>
                <a:gd name="T6" fmla="*/ 592 w 1299"/>
                <a:gd name="T7" fmla="*/ 56 h 170"/>
                <a:gd name="T8" fmla="*/ 507 w 1299"/>
                <a:gd name="T9" fmla="*/ 0 h 170"/>
                <a:gd name="T10" fmla="*/ 0 w 1299"/>
                <a:gd name="T11" fmla="*/ 0 h 170"/>
                <a:gd name="T12" fmla="*/ 0 w 1299"/>
                <a:gd name="T13" fmla="*/ 56 h 170"/>
                <a:gd name="T14" fmla="*/ 112 w 1299"/>
                <a:gd name="T15" fmla="*/ 169 h 170"/>
                <a:gd name="T16" fmla="*/ 1185 w 1299"/>
                <a:gd name="T17" fmla="*/ 169 h 170"/>
                <a:gd name="T18" fmla="*/ 1298 w 1299"/>
                <a:gd name="T19" fmla="*/ 56 h 170"/>
                <a:gd name="T20" fmla="*/ 1298 w 1299"/>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9" h="170">
                  <a:moveTo>
                    <a:pt x="1298" y="0"/>
                  </a:moveTo>
                  <a:lnTo>
                    <a:pt x="790" y="0"/>
                  </a:lnTo>
                  <a:lnTo>
                    <a:pt x="733" y="56"/>
                  </a:lnTo>
                  <a:lnTo>
                    <a:pt x="592" y="56"/>
                  </a:lnTo>
                  <a:lnTo>
                    <a:pt x="507" y="0"/>
                  </a:lnTo>
                  <a:lnTo>
                    <a:pt x="0" y="0"/>
                  </a:lnTo>
                  <a:lnTo>
                    <a:pt x="0" y="56"/>
                  </a:lnTo>
                  <a:cubicBezTo>
                    <a:pt x="0" y="118"/>
                    <a:pt x="50" y="169"/>
                    <a:pt x="112" y="169"/>
                  </a:cubicBezTo>
                  <a:lnTo>
                    <a:pt x="1185" y="169"/>
                  </a:lnTo>
                  <a:cubicBezTo>
                    <a:pt x="1247" y="169"/>
                    <a:pt x="1298" y="118"/>
                    <a:pt x="1298" y="56"/>
                  </a:cubicBezTo>
                  <a:lnTo>
                    <a:pt x="1298"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09" name="Freeform 22">
              <a:extLst>
                <a:ext uri="{FF2B5EF4-FFF2-40B4-BE49-F238E27FC236}">
                  <a16:creationId xmlns:a16="http://schemas.microsoft.com/office/drawing/2014/main" id="{AD2FBCBB-362D-BC49-A996-5BE8734BB010}"/>
                </a:ext>
              </a:extLst>
            </p:cNvPr>
            <p:cNvSpPr>
              <a:spLocks noChangeArrowheads="1"/>
            </p:cNvSpPr>
            <p:nvPr/>
          </p:nvSpPr>
          <p:spPr bwMode="auto">
            <a:xfrm>
              <a:off x="3100940" y="4575032"/>
              <a:ext cx="406400" cy="285750"/>
            </a:xfrm>
            <a:custGeom>
              <a:avLst/>
              <a:gdLst>
                <a:gd name="T0" fmla="*/ 1129 w 1130"/>
                <a:gd name="T1" fmla="*/ 791 h 792"/>
                <a:gd name="T2" fmla="*/ 1129 w 1130"/>
                <a:gd name="T3" fmla="*/ 57 h 792"/>
                <a:gd name="T4" fmla="*/ 1072 w 1130"/>
                <a:gd name="T5" fmla="*/ 0 h 792"/>
                <a:gd name="T6" fmla="*/ 57 w 1130"/>
                <a:gd name="T7" fmla="*/ 0 h 792"/>
                <a:gd name="T8" fmla="*/ 0 w 1130"/>
                <a:gd name="T9" fmla="*/ 57 h 792"/>
                <a:gd name="T10" fmla="*/ 0 w 1130"/>
                <a:gd name="T11" fmla="*/ 791 h 792"/>
              </a:gdLst>
              <a:ahLst/>
              <a:cxnLst>
                <a:cxn ang="0">
                  <a:pos x="T0" y="T1"/>
                </a:cxn>
                <a:cxn ang="0">
                  <a:pos x="T2" y="T3"/>
                </a:cxn>
                <a:cxn ang="0">
                  <a:pos x="T4" y="T5"/>
                </a:cxn>
                <a:cxn ang="0">
                  <a:pos x="T6" y="T7"/>
                </a:cxn>
                <a:cxn ang="0">
                  <a:pos x="T8" y="T9"/>
                </a:cxn>
                <a:cxn ang="0">
                  <a:pos x="T10" y="T11"/>
                </a:cxn>
              </a:cxnLst>
              <a:rect l="0" t="0" r="r" b="b"/>
              <a:pathLst>
                <a:path w="1130" h="792">
                  <a:moveTo>
                    <a:pt x="1129" y="791"/>
                  </a:moveTo>
                  <a:lnTo>
                    <a:pt x="1129" y="57"/>
                  </a:lnTo>
                  <a:cubicBezTo>
                    <a:pt x="1129" y="26"/>
                    <a:pt x="1104" y="0"/>
                    <a:pt x="1072" y="0"/>
                  </a:cubicBezTo>
                  <a:lnTo>
                    <a:pt x="57" y="0"/>
                  </a:lnTo>
                  <a:cubicBezTo>
                    <a:pt x="26" y="0"/>
                    <a:pt x="0" y="26"/>
                    <a:pt x="0" y="57"/>
                  </a:cubicBezTo>
                  <a:lnTo>
                    <a:pt x="0" y="791"/>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116" name="Grouper 765">
            <a:extLst>
              <a:ext uri="{FF2B5EF4-FFF2-40B4-BE49-F238E27FC236}">
                <a16:creationId xmlns:a16="http://schemas.microsoft.com/office/drawing/2014/main" id="{7ECCD890-5C54-D24F-AE04-67BBE554E261}"/>
              </a:ext>
            </a:extLst>
          </p:cNvPr>
          <p:cNvGrpSpPr/>
          <p:nvPr/>
        </p:nvGrpSpPr>
        <p:grpSpPr>
          <a:xfrm>
            <a:off x="724491" y="2032670"/>
            <a:ext cx="468313" cy="295275"/>
            <a:chOff x="3216275" y="1608138"/>
            <a:chExt cx="468313" cy="295275"/>
          </a:xfrm>
        </p:grpSpPr>
        <p:sp>
          <p:nvSpPr>
            <p:cNvPr id="117" name="Freeform 1">
              <a:extLst>
                <a:ext uri="{FF2B5EF4-FFF2-40B4-BE49-F238E27FC236}">
                  <a16:creationId xmlns:a16="http://schemas.microsoft.com/office/drawing/2014/main" id="{EE355D7F-46DA-9749-A4FC-84BEAE5B4A71}"/>
                </a:ext>
              </a:extLst>
            </p:cNvPr>
            <p:cNvSpPr>
              <a:spLocks noChangeArrowheads="1"/>
            </p:cNvSpPr>
            <p:nvPr/>
          </p:nvSpPr>
          <p:spPr bwMode="auto">
            <a:xfrm>
              <a:off x="3297238" y="1608138"/>
              <a:ext cx="304800" cy="295275"/>
            </a:xfrm>
            <a:custGeom>
              <a:avLst/>
              <a:gdLst>
                <a:gd name="T0" fmla="*/ 423 w 847"/>
                <a:gd name="T1" fmla="*/ 819 h 820"/>
                <a:gd name="T2" fmla="*/ 0 w 847"/>
                <a:gd name="T3" fmla="*/ 819 h 820"/>
                <a:gd name="T4" fmla="*/ 0 w 847"/>
                <a:gd name="T5" fmla="*/ 0 h 820"/>
                <a:gd name="T6" fmla="*/ 846 w 847"/>
                <a:gd name="T7" fmla="*/ 0 h 820"/>
                <a:gd name="T8" fmla="*/ 846 w 847"/>
                <a:gd name="T9" fmla="*/ 819 h 820"/>
                <a:gd name="T10" fmla="*/ 423 w 847"/>
                <a:gd name="T11" fmla="*/ 819 h 820"/>
              </a:gdLst>
              <a:ahLst/>
              <a:cxnLst>
                <a:cxn ang="0">
                  <a:pos x="T0" y="T1"/>
                </a:cxn>
                <a:cxn ang="0">
                  <a:pos x="T2" y="T3"/>
                </a:cxn>
                <a:cxn ang="0">
                  <a:pos x="T4" y="T5"/>
                </a:cxn>
                <a:cxn ang="0">
                  <a:pos x="T6" y="T7"/>
                </a:cxn>
                <a:cxn ang="0">
                  <a:pos x="T8" y="T9"/>
                </a:cxn>
                <a:cxn ang="0">
                  <a:pos x="T10" y="T11"/>
                </a:cxn>
              </a:cxnLst>
              <a:rect l="0" t="0" r="r" b="b"/>
              <a:pathLst>
                <a:path w="847" h="820">
                  <a:moveTo>
                    <a:pt x="423" y="819"/>
                  </a:moveTo>
                  <a:lnTo>
                    <a:pt x="0" y="819"/>
                  </a:lnTo>
                  <a:lnTo>
                    <a:pt x="0" y="0"/>
                  </a:lnTo>
                  <a:lnTo>
                    <a:pt x="846" y="0"/>
                  </a:lnTo>
                  <a:lnTo>
                    <a:pt x="846" y="819"/>
                  </a:lnTo>
                  <a:lnTo>
                    <a:pt x="423" y="81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18" name="Line 2">
              <a:extLst>
                <a:ext uri="{FF2B5EF4-FFF2-40B4-BE49-F238E27FC236}">
                  <a16:creationId xmlns:a16="http://schemas.microsoft.com/office/drawing/2014/main" id="{46796C7A-D80A-1F44-A45A-88D2A87EC543}"/>
                </a:ext>
              </a:extLst>
            </p:cNvPr>
            <p:cNvSpPr>
              <a:spLocks noChangeShapeType="1"/>
            </p:cNvSpPr>
            <p:nvPr/>
          </p:nvSpPr>
          <p:spPr bwMode="auto">
            <a:xfrm>
              <a:off x="3255963" y="1628775"/>
              <a:ext cx="1587" cy="254000"/>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19" name="Line 3">
              <a:extLst>
                <a:ext uri="{FF2B5EF4-FFF2-40B4-BE49-F238E27FC236}">
                  <a16:creationId xmlns:a16="http://schemas.microsoft.com/office/drawing/2014/main" id="{AACDD6D5-5D8E-6848-A84D-9F2091419D85}"/>
                </a:ext>
              </a:extLst>
            </p:cNvPr>
            <p:cNvSpPr>
              <a:spLocks noChangeShapeType="1"/>
            </p:cNvSpPr>
            <p:nvPr/>
          </p:nvSpPr>
          <p:spPr bwMode="auto">
            <a:xfrm>
              <a:off x="3216275" y="1658938"/>
              <a:ext cx="1588" cy="193675"/>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20" name="Line 4">
              <a:extLst>
                <a:ext uri="{FF2B5EF4-FFF2-40B4-BE49-F238E27FC236}">
                  <a16:creationId xmlns:a16="http://schemas.microsoft.com/office/drawing/2014/main" id="{4A0111A6-076B-A140-8EF4-016FBD29DFE0}"/>
                </a:ext>
              </a:extLst>
            </p:cNvPr>
            <p:cNvSpPr>
              <a:spLocks noChangeShapeType="1"/>
            </p:cNvSpPr>
            <p:nvPr/>
          </p:nvSpPr>
          <p:spPr bwMode="auto">
            <a:xfrm>
              <a:off x="3641725" y="1628775"/>
              <a:ext cx="1588" cy="254000"/>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21" name="Line 5">
              <a:extLst>
                <a:ext uri="{FF2B5EF4-FFF2-40B4-BE49-F238E27FC236}">
                  <a16:creationId xmlns:a16="http://schemas.microsoft.com/office/drawing/2014/main" id="{CF963BCD-BA52-4D41-A158-B22259BEC3F1}"/>
                </a:ext>
              </a:extLst>
            </p:cNvPr>
            <p:cNvSpPr>
              <a:spLocks noChangeShapeType="1"/>
            </p:cNvSpPr>
            <p:nvPr/>
          </p:nvSpPr>
          <p:spPr bwMode="auto">
            <a:xfrm>
              <a:off x="3683000" y="1658938"/>
              <a:ext cx="1588" cy="193675"/>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22" name="Freeform 6">
              <a:extLst>
                <a:ext uri="{FF2B5EF4-FFF2-40B4-BE49-F238E27FC236}">
                  <a16:creationId xmlns:a16="http://schemas.microsoft.com/office/drawing/2014/main" id="{948E20CB-345E-3C44-9510-E98F364F89C8}"/>
                </a:ext>
              </a:extLst>
            </p:cNvPr>
            <p:cNvSpPr>
              <a:spLocks noChangeArrowheads="1"/>
            </p:cNvSpPr>
            <p:nvPr/>
          </p:nvSpPr>
          <p:spPr bwMode="auto">
            <a:xfrm>
              <a:off x="3327400" y="1760538"/>
              <a:ext cx="182563" cy="92075"/>
            </a:xfrm>
            <a:custGeom>
              <a:avLst/>
              <a:gdLst>
                <a:gd name="T0" fmla="*/ 0 w 509"/>
                <a:gd name="T1" fmla="*/ 254 h 255"/>
                <a:gd name="T2" fmla="*/ 254 w 509"/>
                <a:gd name="T3" fmla="*/ 0 h 255"/>
                <a:gd name="T4" fmla="*/ 508 w 509"/>
                <a:gd name="T5" fmla="*/ 254 h 255"/>
              </a:gdLst>
              <a:ahLst/>
              <a:cxnLst>
                <a:cxn ang="0">
                  <a:pos x="T0" y="T1"/>
                </a:cxn>
                <a:cxn ang="0">
                  <a:pos x="T2" y="T3"/>
                </a:cxn>
                <a:cxn ang="0">
                  <a:pos x="T4" y="T5"/>
                </a:cxn>
              </a:cxnLst>
              <a:rect l="0" t="0" r="r" b="b"/>
              <a:pathLst>
                <a:path w="509" h="255">
                  <a:moveTo>
                    <a:pt x="0" y="254"/>
                  </a:moveTo>
                  <a:lnTo>
                    <a:pt x="254" y="0"/>
                  </a:lnTo>
                  <a:lnTo>
                    <a:pt x="508" y="254"/>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23" name="Freeform 7">
              <a:extLst>
                <a:ext uri="{FF2B5EF4-FFF2-40B4-BE49-F238E27FC236}">
                  <a16:creationId xmlns:a16="http://schemas.microsoft.com/office/drawing/2014/main" id="{1F81260E-B50D-0B46-B866-F21F09F571E5}"/>
                </a:ext>
              </a:extLst>
            </p:cNvPr>
            <p:cNvSpPr>
              <a:spLocks noChangeArrowheads="1"/>
            </p:cNvSpPr>
            <p:nvPr/>
          </p:nvSpPr>
          <p:spPr bwMode="auto">
            <a:xfrm>
              <a:off x="3490913" y="1760538"/>
              <a:ext cx="80962" cy="50800"/>
            </a:xfrm>
            <a:custGeom>
              <a:avLst/>
              <a:gdLst>
                <a:gd name="T0" fmla="*/ 226 w 227"/>
                <a:gd name="T1" fmla="*/ 142 h 143"/>
                <a:gd name="T2" fmla="*/ 84 w 227"/>
                <a:gd name="T3" fmla="*/ 0 h 143"/>
                <a:gd name="T4" fmla="*/ 0 w 227"/>
                <a:gd name="T5" fmla="*/ 85 h 143"/>
              </a:gdLst>
              <a:ahLst/>
              <a:cxnLst>
                <a:cxn ang="0">
                  <a:pos x="T0" y="T1"/>
                </a:cxn>
                <a:cxn ang="0">
                  <a:pos x="T2" y="T3"/>
                </a:cxn>
                <a:cxn ang="0">
                  <a:pos x="T4" y="T5"/>
                </a:cxn>
              </a:cxnLst>
              <a:rect l="0" t="0" r="r" b="b"/>
              <a:pathLst>
                <a:path w="227" h="143">
                  <a:moveTo>
                    <a:pt x="226" y="142"/>
                  </a:moveTo>
                  <a:lnTo>
                    <a:pt x="84" y="0"/>
                  </a:lnTo>
                  <a:lnTo>
                    <a:pt x="0" y="85"/>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24" name="Freeform 8">
              <a:extLst>
                <a:ext uri="{FF2B5EF4-FFF2-40B4-BE49-F238E27FC236}">
                  <a16:creationId xmlns:a16="http://schemas.microsoft.com/office/drawing/2014/main" id="{6B20D096-2C82-ED4D-987B-A58617055622}"/>
                </a:ext>
              </a:extLst>
            </p:cNvPr>
            <p:cNvSpPr>
              <a:spLocks noChangeArrowheads="1"/>
            </p:cNvSpPr>
            <p:nvPr/>
          </p:nvSpPr>
          <p:spPr bwMode="auto">
            <a:xfrm>
              <a:off x="3348038" y="1670050"/>
              <a:ext cx="61912" cy="61913"/>
            </a:xfrm>
            <a:custGeom>
              <a:avLst/>
              <a:gdLst>
                <a:gd name="T0" fmla="*/ 169 w 170"/>
                <a:gd name="T1" fmla="*/ 85 h 171"/>
                <a:gd name="T2" fmla="*/ 158 w 170"/>
                <a:gd name="T3" fmla="*/ 127 h 171"/>
                <a:gd name="T4" fmla="*/ 127 w 170"/>
                <a:gd name="T5" fmla="*/ 158 h 171"/>
                <a:gd name="T6" fmla="*/ 84 w 170"/>
                <a:gd name="T7" fmla="*/ 170 h 171"/>
                <a:gd name="T8" fmla="*/ 42 w 170"/>
                <a:gd name="T9" fmla="*/ 158 h 171"/>
                <a:gd name="T10" fmla="*/ 11 w 170"/>
                <a:gd name="T11" fmla="*/ 127 h 171"/>
                <a:gd name="T12" fmla="*/ 0 w 170"/>
                <a:gd name="T13" fmla="*/ 85 h 171"/>
                <a:gd name="T14" fmla="*/ 11 w 170"/>
                <a:gd name="T15" fmla="*/ 43 h 171"/>
                <a:gd name="T16" fmla="*/ 42 w 170"/>
                <a:gd name="T17" fmla="*/ 12 h 171"/>
                <a:gd name="T18" fmla="*/ 84 w 170"/>
                <a:gd name="T19" fmla="*/ 0 h 171"/>
                <a:gd name="T20" fmla="*/ 127 w 170"/>
                <a:gd name="T21" fmla="*/ 12 h 171"/>
                <a:gd name="T22" fmla="*/ 158 w 170"/>
                <a:gd name="T23" fmla="*/ 43 h 171"/>
                <a:gd name="T24" fmla="*/ 169 w 170"/>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1">
                  <a:moveTo>
                    <a:pt x="169" y="85"/>
                  </a:moveTo>
                  <a:cubicBezTo>
                    <a:pt x="169" y="101"/>
                    <a:pt x="165" y="113"/>
                    <a:pt x="158" y="127"/>
                  </a:cubicBezTo>
                  <a:cubicBezTo>
                    <a:pt x="150" y="140"/>
                    <a:pt x="140" y="150"/>
                    <a:pt x="127" y="158"/>
                  </a:cubicBezTo>
                  <a:cubicBezTo>
                    <a:pt x="113" y="165"/>
                    <a:pt x="99" y="170"/>
                    <a:pt x="84" y="170"/>
                  </a:cubicBezTo>
                  <a:cubicBezTo>
                    <a:pt x="68" y="170"/>
                    <a:pt x="55" y="165"/>
                    <a:pt x="42" y="158"/>
                  </a:cubicBezTo>
                  <a:cubicBezTo>
                    <a:pt x="28" y="150"/>
                    <a:pt x="19" y="140"/>
                    <a:pt x="11" y="127"/>
                  </a:cubicBezTo>
                  <a:cubicBezTo>
                    <a:pt x="3" y="113"/>
                    <a:pt x="0" y="100"/>
                    <a:pt x="0" y="85"/>
                  </a:cubicBezTo>
                  <a:cubicBezTo>
                    <a:pt x="0" y="69"/>
                    <a:pt x="3" y="56"/>
                    <a:pt x="11" y="43"/>
                  </a:cubicBezTo>
                  <a:cubicBezTo>
                    <a:pt x="19" y="29"/>
                    <a:pt x="28" y="20"/>
                    <a:pt x="42" y="12"/>
                  </a:cubicBezTo>
                  <a:cubicBezTo>
                    <a:pt x="55" y="4"/>
                    <a:pt x="69" y="0"/>
                    <a:pt x="84" y="0"/>
                  </a:cubicBezTo>
                  <a:cubicBezTo>
                    <a:pt x="100" y="0"/>
                    <a:pt x="113" y="4"/>
                    <a:pt x="127" y="12"/>
                  </a:cubicBezTo>
                  <a:cubicBezTo>
                    <a:pt x="140" y="20"/>
                    <a:pt x="150" y="29"/>
                    <a:pt x="158" y="43"/>
                  </a:cubicBezTo>
                  <a:cubicBezTo>
                    <a:pt x="165" y="56"/>
                    <a:pt x="169" y="70"/>
                    <a:pt x="169"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125" name="Grouper 977">
            <a:extLst>
              <a:ext uri="{FF2B5EF4-FFF2-40B4-BE49-F238E27FC236}">
                <a16:creationId xmlns:a16="http://schemas.microsoft.com/office/drawing/2014/main" id="{5CF2CF62-9299-DA42-9DC1-0F3199889104}"/>
              </a:ext>
            </a:extLst>
          </p:cNvPr>
          <p:cNvGrpSpPr/>
          <p:nvPr/>
        </p:nvGrpSpPr>
        <p:grpSpPr>
          <a:xfrm>
            <a:off x="724491" y="3668214"/>
            <a:ext cx="346075" cy="425450"/>
            <a:chOff x="2697163" y="2071688"/>
            <a:chExt cx="346075" cy="425450"/>
          </a:xfrm>
        </p:grpSpPr>
        <p:sp>
          <p:nvSpPr>
            <p:cNvPr id="126" name="Freeform 1">
              <a:extLst>
                <a:ext uri="{FF2B5EF4-FFF2-40B4-BE49-F238E27FC236}">
                  <a16:creationId xmlns:a16="http://schemas.microsoft.com/office/drawing/2014/main" id="{4EF4F86E-2772-3148-AB2C-FA3540CF5357}"/>
                </a:ext>
              </a:extLst>
            </p:cNvPr>
            <p:cNvSpPr>
              <a:spLocks noChangeArrowheads="1"/>
            </p:cNvSpPr>
            <p:nvPr/>
          </p:nvSpPr>
          <p:spPr bwMode="auto">
            <a:xfrm>
              <a:off x="2697163" y="2071688"/>
              <a:ext cx="346075" cy="223837"/>
            </a:xfrm>
            <a:custGeom>
              <a:avLst/>
              <a:gdLst>
                <a:gd name="T0" fmla="*/ 960 w 961"/>
                <a:gd name="T1" fmla="*/ 170 h 622"/>
                <a:gd name="T2" fmla="*/ 480 w 961"/>
                <a:gd name="T3" fmla="*/ 0 h 622"/>
                <a:gd name="T4" fmla="*/ 0 w 961"/>
                <a:gd name="T5" fmla="*/ 170 h 622"/>
                <a:gd name="T6" fmla="*/ 0 w 961"/>
                <a:gd name="T7" fmla="*/ 452 h 622"/>
                <a:gd name="T8" fmla="*/ 480 w 961"/>
                <a:gd name="T9" fmla="*/ 621 h 622"/>
                <a:gd name="T10" fmla="*/ 960 w 961"/>
                <a:gd name="T11" fmla="*/ 452 h 622"/>
                <a:gd name="T12" fmla="*/ 960 w 961"/>
                <a:gd name="T13" fmla="*/ 170 h 622"/>
              </a:gdLst>
              <a:ahLst/>
              <a:cxnLst>
                <a:cxn ang="0">
                  <a:pos x="T0" y="T1"/>
                </a:cxn>
                <a:cxn ang="0">
                  <a:pos x="T2" y="T3"/>
                </a:cxn>
                <a:cxn ang="0">
                  <a:pos x="T4" y="T5"/>
                </a:cxn>
                <a:cxn ang="0">
                  <a:pos x="T6" y="T7"/>
                </a:cxn>
                <a:cxn ang="0">
                  <a:pos x="T8" y="T9"/>
                </a:cxn>
                <a:cxn ang="0">
                  <a:pos x="T10" y="T11"/>
                </a:cxn>
                <a:cxn ang="0">
                  <a:pos x="T12" y="T13"/>
                </a:cxn>
              </a:cxnLst>
              <a:rect l="0" t="0" r="r" b="b"/>
              <a:pathLst>
                <a:path w="961" h="622">
                  <a:moveTo>
                    <a:pt x="960" y="170"/>
                  </a:moveTo>
                  <a:cubicBezTo>
                    <a:pt x="960" y="77"/>
                    <a:pt x="745" y="0"/>
                    <a:pt x="480" y="0"/>
                  </a:cubicBezTo>
                  <a:cubicBezTo>
                    <a:pt x="215" y="0"/>
                    <a:pt x="0" y="77"/>
                    <a:pt x="0" y="170"/>
                  </a:cubicBezTo>
                  <a:lnTo>
                    <a:pt x="0" y="452"/>
                  </a:lnTo>
                  <a:cubicBezTo>
                    <a:pt x="0" y="545"/>
                    <a:pt x="215" y="621"/>
                    <a:pt x="480" y="621"/>
                  </a:cubicBezTo>
                  <a:cubicBezTo>
                    <a:pt x="745" y="621"/>
                    <a:pt x="960" y="545"/>
                    <a:pt x="960" y="452"/>
                  </a:cubicBezTo>
                  <a:lnTo>
                    <a:pt x="960" y="17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27" name="Freeform 2">
              <a:extLst>
                <a:ext uri="{FF2B5EF4-FFF2-40B4-BE49-F238E27FC236}">
                  <a16:creationId xmlns:a16="http://schemas.microsoft.com/office/drawing/2014/main" id="{73EDA4EC-4350-E440-8347-BA5C32878F3D}"/>
                </a:ext>
              </a:extLst>
            </p:cNvPr>
            <p:cNvSpPr>
              <a:spLocks noChangeArrowheads="1"/>
            </p:cNvSpPr>
            <p:nvPr/>
          </p:nvSpPr>
          <p:spPr bwMode="auto">
            <a:xfrm>
              <a:off x="2697163" y="2132013"/>
              <a:ext cx="346075" cy="61912"/>
            </a:xfrm>
            <a:custGeom>
              <a:avLst/>
              <a:gdLst>
                <a:gd name="T0" fmla="*/ 0 w 961"/>
                <a:gd name="T1" fmla="*/ 0 h 170"/>
                <a:gd name="T2" fmla="*/ 480 w 961"/>
                <a:gd name="T3" fmla="*/ 169 h 170"/>
                <a:gd name="T4" fmla="*/ 960 w 961"/>
                <a:gd name="T5" fmla="*/ 0 h 170"/>
              </a:gdLst>
              <a:ahLst/>
              <a:cxnLst>
                <a:cxn ang="0">
                  <a:pos x="T0" y="T1"/>
                </a:cxn>
                <a:cxn ang="0">
                  <a:pos x="T2" y="T3"/>
                </a:cxn>
                <a:cxn ang="0">
                  <a:pos x="T4" y="T5"/>
                </a:cxn>
              </a:cxnLst>
              <a:rect l="0" t="0" r="r" b="b"/>
              <a:pathLst>
                <a:path w="961" h="170">
                  <a:moveTo>
                    <a:pt x="0" y="0"/>
                  </a:moveTo>
                  <a:cubicBezTo>
                    <a:pt x="0" y="93"/>
                    <a:pt x="215" y="169"/>
                    <a:pt x="480" y="169"/>
                  </a:cubicBezTo>
                  <a:cubicBezTo>
                    <a:pt x="745" y="169"/>
                    <a:pt x="960" y="93"/>
                    <a:pt x="960"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28" name="Freeform 3">
              <a:extLst>
                <a:ext uri="{FF2B5EF4-FFF2-40B4-BE49-F238E27FC236}">
                  <a16:creationId xmlns:a16="http://schemas.microsoft.com/office/drawing/2014/main" id="{0255AF3F-6643-8B4D-890C-5F03CEEA52FE}"/>
                </a:ext>
              </a:extLst>
            </p:cNvPr>
            <p:cNvSpPr>
              <a:spLocks noChangeArrowheads="1"/>
            </p:cNvSpPr>
            <p:nvPr/>
          </p:nvSpPr>
          <p:spPr bwMode="auto">
            <a:xfrm>
              <a:off x="2697163" y="2243138"/>
              <a:ext cx="346075" cy="152400"/>
            </a:xfrm>
            <a:custGeom>
              <a:avLst/>
              <a:gdLst>
                <a:gd name="T0" fmla="*/ 0 w 961"/>
                <a:gd name="T1" fmla="*/ 0 h 424"/>
                <a:gd name="T2" fmla="*/ 0 w 961"/>
                <a:gd name="T3" fmla="*/ 254 h 424"/>
                <a:gd name="T4" fmla="*/ 480 w 961"/>
                <a:gd name="T5" fmla="*/ 423 h 424"/>
                <a:gd name="T6" fmla="*/ 960 w 961"/>
                <a:gd name="T7" fmla="*/ 254 h 424"/>
                <a:gd name="T8" fmla="*/ 960 w 961"/>
                <a:gd name="T9" fmla="*/ 0 h 424"/>
              </a:gdLst>
              <a:ahLst/>
              <a:cxnLst>
                <a:cxn ang="0">
                  <a:pos x="T0" y="T1"/>
                </a:cxn>
                <a:cxn ang="0">
                  <a:pos x="T2" y="T3"/>
                </a:cxn>
                <a:cxn ang="0">
                  <a:pos x="T4" y="T5"/>
                </a:cxn>
                <a:cxn ang="0">
                  <a:pos x="T6" y="T7"/>
                </a:cxn>
                <a:cxn ang="0">
                  <a:pos x="T8" y="T9"/>
                </a:cxn>
              </a:cxnLst>
              <a:rect l="0" t="0" r="r" b="b"/>
              <a:pathLst>
                <a:path w="961" h="424">
                  <a:moveTo>
                    <a:pt x="0" y="0"/>
                  </a:moveTo>
                  <a:lnTo>
                    <a:pt x="0" y="254"/>
                  </a:lnTo>
                  <a:cubicBezTo>
                    <a:pt x="0" y="347"/>
                    <a:pt x="215" y="423"/>
                    <a:pt x="480" y="423"/>
                  </a:cubicBezTo>
                  <a:cubicBezTo>
                    <a:pt x="745" y="423"/>
                    <a:pt x="960" y="347"/>
                    <a:pt x="960" y="254"/>
                  </a:cubicBezTo>
                  <a:lnTo>
                    <a:pt x="96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29" name="Freeform 4">
              <a:extLst>
                <a:ext uri="{FF2B5EF4-FFF2-40B4-BE49-F238E27FC236}">
                  <a16:creationId xmlns:a16="http://schemas.microsoft.com/office/drawing/2014/main" id="{0A2B6F2F-19EF-F44B-9323-2BF5F5BA9458}"/>
                </a:ext>
              </a:extLst>
            </p:cNvPr>
            <p:cNvSpPr>
              <a:spLocks noChangeArrowheads="1"/>
            </p:cNvSpPr>
            <p:nvPr/>
          </p:nvSpPr>
          <p:spPr bwMode="auto">
            <a:xfrm>
              <a:off x="2697163" y="2344738"/>
              <a:ext cx="346075" cy="152400"/>
            </a:xfrm>
            <a:custGeom>
              <a:avLst/>
              <a:gdLst>
                <a:gd name="T0" fmla="*/ 0 w 961"/>
                <a:gd name="T1" fmla="*/ 0 h 425"/>
                <a:gd name="T2" fmla="*/ 0 w 961"/>
                <a:gd name="T3" fmla="*/ 254 h 425"/>
                <a:gd name="T4" fmla="*/ 480 w 961"/>
                <a:gd name="T5" fmla="*/ 424 h 425"/>
                <a:gd name="T6" fmla="*/ 960 w 961"/>
                <a:gd name="T7" fmla="*/ 254 h 425"/>
                <a:gd name="T8" fmla="*/ 960 w 961"/>
                <a:gd name="T9" fmla="*/ 0 h 425"/>
              </a:gdLst>
              <a:ahLst/>
              <a:cxnLst>
                <a:cxn ang="0">
                  <a:pos x="T0" y="T1"/>
                </a:cxn>
                <a:cxn ang="0">
                  <a:pos x="T2" y="T3"/>
                </a:cxn>
                <a:cxn ang="0">
                  <a:pos x="T4" y="T5"/>
                </a:cxn>
                <a:cxn ang="0">
                  <a:pos x="T6" y="T7"/>
                </a:cxn>
                <a:cxn ang="0">
                  <a:pos x="T8" y="T9"/>
                </a:cxn>
              </a:cxnLst>
              <a:rect l="0" t="0" r="r" b="b"/>
              <a:pathLst>
                <a:path w="961" h="425">
                  <a:moveTo>
                    <a:pt x="0" y="0"/>
                  </a:moveTo>
                  <a:lnTo>
                    <a:pt x="0" y="254"/>
                  </a:lnTo>
                  <a:cubicBezTo>
                    <a:pt x="0" y="347"/>
                    <a:pt x="215" y="424"/>
                    <a:pt x="480" y="424"/>
                  </a:cubicBezTo>
                  <a:cubicBezTo>
                    <a:pt x="745" y="424"/>
                    <a:pt x="960" y="347"/>
                    <a:pt x="960" y="254"/>
                  </a:cubicBezTo>
                  <a:lnTo>
                    <a:pt x="96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130" name="Grouper 179">
            <a:extLst>
              <a:ext uri="{FF2B5EF4-FFF2-40B4-BE49-F238E27FC236}">
                <a16:creationId xmlns:a16="http://schemas.microsoft.com/office/drawing/2014/main" id="{36CDE506-8AD1-474E-9531-58EDFB5238C4}"/>
              </a:ext>
            </a:extLst>
          </p:cNvPr>
          <p:cNvGrpSpPr/>
          <p:nvPr/>
        </p:nvGrpSpPr>
        <p:grpSpPr>
          <a:xfrm>
            <a:off x="4723877" y="5447984"/>
            <a:ext cx="427038" cy="427038"/>
            <a:chOff x="5676900" y="3371850"/>
            <a:chExt cx="427038" cy="427038"/>
          </a:xfrm>
        </p:grpSpPr>
        <p:sp>
          <p:nvSpPr>
            <p:cNvPr id="131" name="Freeform 118">
              <a:extLst>
                <a:ext uri="{FF2B5EF4-FFF2-40B4-BE49-F238E27FC236}">
                  <a16:creationId xmlns:a16="http://schemas.microsoft.com/office/drawing/2014/main" id="{5BAB0F80-4E46-8A48-B1D7-CFDA630D3A17}"/>
                </a:ext>
              </a:extLst>
            </p:cNvPr>
            <p:cNvSpPr>
              <a:spLocks noChangeArrowheads="1"/>
            </p:cNvSpPr>
            <p:nvPr/>
          </p:nvSpPr>
          <p:spPr bwMode="auto">
            <a:xfrm>
              <a:off x="5676900" y="3371850"/>
              <a:ext cx="427038" cy="427038"/>
            </a:xfrm>
            <a:custGeom>
              <a:avLst/>
              <a:gdLst>
                <a:gd name="T0" fmla="*/ 1185 w 1186"/>
                <a:gd name="T1" fmla="*/ 592 h 1186"/>
                <a:gd name="T2" fmla="*/ 1105 w 1186"/>
                <a:gd name="T3" fmla="*/ 889 h 1186"/>
                <a:gd name="T4" fmla="*/ 888 w 1186"/>
                <a:gd name="T5" fmla="*/ 1106 h 1186"/>
                <a:gd name="T6" fmla="*/ 593 w 1186"/>
                <a:gd name="T7" fmla="*/ 1185 h 1186"/>
                <a:gd name="T8" fmla="*/ 297 w 1186"/>
                <a:gd name="T9" fmla="*/ 1106 h 1186"/>
                <a:gd name="T10" fmla="*/ 80 w 1186"/>
                <a:gd name="T11" fmla="*/ 889 h 1186"/>
                <a:gd name="T12" fmla="*/ 0 w 1186"/>
                <a:gd name="T13" fmla="*/ 592 h 1186"/>
                <a:gd name="T14" fmla="*/ 80 w 1186"/>
                <a:gd name="T15" fmla="*/ 296 h 1186"/>
                <a:gd name="T16" fmla="*/ 297 w 1186"/>
                <a:gd name="T17" fmla="*/ 79 h 1186"/>
                <a:gd name="T18" fmla="*/ 593 w 1186"/>
                <a:gd name="T19" fmla="*/ 0 h 1186"/>
                <a:gd name="T20" fmla="*/ 888 w 1186"/>
                <a:gd name="T21" fmla="*/ 79 h 1186"/>
                <a:gd name="T22" fmla="*/ 1105 w 1186"/>
                <a:gd name="T23" fmla="*/ 296 h 1186"/>
                <a:gd name="T24" fmla="*/ 1185 w 1186"/>
                <a:gd name="T25" fmla="*/ 592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6" h="1186">
                  <a:moveTo>
                    <a:pt x="1185" y="592"/>
                  </a:moveTo>
                  <a:cubicBezTo>
                    <a:pt x="1185" y="701"/>
                    <a:pt x="1160" y="795"/>
                    <a:pt x="1105" y="889"/>
                  </a:cubicBezTo>
                  <a:cubicBezTo>
                    <a:pt x="1051" y="984"/>
                    <a:pt x="983" y="1052"/>
                    <a:pt x="888" y="1106"/>
                  </a:cubicBezTo>
                  <a:cubicBezTo>
                    <a:pt x="794" y="1161"/>
                    <a:pt x="701" y="1185"/>
                    <a:pt x="593" y="1185"/>
                  </a:cubicBezTo>
                  <a:cubicBezTo>
                    <a:pt x="484" y="1185"/>
                    <a:pt x="391" y="1161"/>
                    <a:pt x="297" y="1106"/>
                  </a:cubicBezTo>
                  <a:cubicBezTo>
                    <a:pt x="202" y="1052"/>
                    <a:pt x="134" y="984"/>
                    <a:pt x="80" y="889"/>
                  </a:cubicBezTo>
                  <a:cubicBezTo>
                    <a:pt x="25" y="795"/>
                    <a:pt x="0" y="701"/>
                    <a:pt x="0" y="592"/>
                  </a:cubicBezTo>
                  <a:cubicBezTo>
                    <a:pt x="0" y="483"/>
                    <a:pt x="25" y="390"/>
                    <a:pt x="80" y="296"/>
                  </a:cubicBezTo>
                  <a:cubicBezTo>
                    <a:pt x="134" y="202"/>
                    <a:pt x="202" y="134"/>
                    <a:pt x="297" y="79"/>
                  </a:cubicBezTo>
                  <a:cubicBezTo>
                    <a:pt x="391" y="25"/>
                    <a:pt x="484" y="0"/>
                    <a:pt x="593" y="0"/>
                  </a:cubicBezTo>
                  <a:cubicBezTo>
                    <a:pt x="701" y="0"/>
                    <a:pt x="794" y="25"/>
                    <a:pt x="888" y="79"/>
                  </a:cubicBezTo>
                  <a:cubicBezTo>
                    <a:pt x="983" y="134"/>
                    <a:pt x="1051" y="202"/>
                    <a:pt x="1105" y="296"/>
                  </a:cubicBezTo>
                  <a:cubicBezTo>
                    <a:pt x="1160" y="390"/>
                    <a:pt x="1185" y="483"/>
                    <a:pt x="1185" y="592"/>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32" name="Freeform 119">
              <a:extLst>
                <a:ext uri="{FF2B5EF4-FFF2-40B4-BE49-F238E27FC236}">
                  <a16:creationId xmlns:a16="http://schemas.microsoft.com/office/drawing/2014/main" id="{170BDDF0-E536-6040-B8FF-51E9C559AA7E}"/>
                </a:ext>
              </a:extLst>
            </p:cNvPr>
            <p:cNvSpPr>
              <a:spLocks noChangeArrowheads="1"/>
            </p:cNvSpPr>
            <p:nvPr/>
          </p:nvSpPr>
          <p:spPr bwMode="auto">
            <a:xfrm>
              <a:off x="5727700" y="3424238"/>
              <a:ext cx="323850" cy="161925"/>
            </a:xfrm>
            <a:custGeom>
              <a:avLst/>
              <a:gdLst>
                <a:gd name="T0" fmla="*/ 897 w 898"/>
                <a:gd name="T1" fmla="*/ 448 h 449"/>
                <a:gd name="T2" fmla="*/ 449 w 898"/>
                <a:gd name="T3" fmla="*/ 0 h 449"/>
                <a:gd name="T4" fmla="*/ 0 w 898"/>
                <a:gd name="T5" fmla="*/ 448 h 449"/>
              </a:gdLst>
              <a:ahLst/>
              <a:cxnLst>
                <a:cxn ang="0">
                  <a:pos x="T0" y="T1"/>
                </a:cxn>
                <a:cxn ang="0">
                  <a:pos x="T2" y="T3"/>
                </a:cxn>
                <a:cxn ang="0">
                  <a:pos x="T4" y="T5"/>
                </a:cxn>
              </a:cxnLst>
              <a:rect l="0" t="0" r="r" b="b"/>
              <a:pathLst>
                <a:path w="898" h="449">
                  <a:moveTo>
                    <a:pt x="897" y="448"/>
                  </a:moveTo>
                  <a:cubicBezTo>
                    <a:pt x="897" y="200"/>
                    <a:pt x="696" y="0"/>
                    <a:pt x="449" y="0"/>
                  </a:cubicBezTo>
                  <a:cubicBezTo>
                    <a:pt x="201" y="0"/>
                    <a:pt x="0" y="200"/>
                    <a:pt x="0" y="448"/>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33" name="Freeform 120">
              <a:extLst>
                <a:ext uri="{FF2B5EF4-FFF2-40B4-BE49-F238E27FC236}">
                  <a16:creationId xmlns:a16="http://schemas.microsoft.com/office/drawing/2014/main" id="{E16FA1B8-7A0C-3947-B38B-54EDA8B842CC}"/>
                </a:ext>
              </a:extLst>
            </p:cNvPr>
            <p:cNvSpPr>
              <a:spLocks noChangeArrowheads="1"/>
            </p:cNvSpPr>
            <p:nvPr/>
          </p:nvSpPr>
          <p:spPr bwMode="auto">
            <a:xfrm>
              <a:off x="5854700" y="3544888"/>
              <a:ext cx="139700" cy="96837"/>
            </a:xfrm>
            <a:custGeom>
              <a:avLst/>
              <a:gdLst>
                <a:gd name="T0" fmla="*/ 54 w 389"/>
                <a:gd name="T1" fmla="*/ 96 h 267"/>
                <a:gd name="T2" fmla="*/ 388 w 389"/>
                <a:gd name="T3" fmla="*/ 0 h 267"/>
                <a:gd name="T4" fmla="*/ 137 w 389"/>
                <a:gd name="T5" fmla="*/ 243 h 267"/>
                <a:gd name="T6" fmla="*/ 23 w 389"/>
                <a:gd name="T7" fmla="*/ 212 h 267"/>
                <a:gd name="T8" fmla="*/ 54 w 389"/>
                <a:gd name="T9" fmla="*/ 96 h 267"/>
              </a:gdLst>
              <a:ahLst/>
              <a:cxnLst>
                <a:cxn ang="0">
                  <a:pos x="T0" y="T1"/>
                </a:cxn>
                <a:cxn ang="0">
                  <a:pos x="T2" y="T3"/>
                </a:cxn>
                <a:cxn ang="0">
                  <a:pos x="T4" y="T5"/>
                </a:cxn>
                <a:cxn ang="0">
                  <a:pos x="T6" y="T7"/>
                </a:cxn>
                <a:cxn ang="0">
                  <a:pos x="T8" y="T9"/>
                </a:cxn>
              </a:cxnLst>
              <a:rect l="0" t="0" r="r" b="b"/>
              <a:pathLst>
                <a:path w="389" h="267">
                  <a:moveTo>
                    <a:pt x="54" y="96"/>
                  </a:moveTo>
                  <a:cubicBezTo>
                    <a:pt x="106" y="65"/>
                    <a:pt x="388" y="0"/>
                    <a:pt x="388" y="0"/>
                  </a:cubicBezTo>
                  <a:cubicBezTo>
                    <a:pt x="388" y="0"/>
                    <a:pt x="191" y="212"/>
                    <a:pt x="137" y="243"/>
                  </a:cubicBezTo>
                  <a:cubicBezTo>
                    <a:pt x="98" y="266"/>
                    <a:pt x="45" y="252"/>
                    <a:pt x="23" y="212"/>
                  </a:cubicBezTo>
                  <a:cubicBezTo>
                    <a:pt x="0" y="173"/>
                    <a:pt x="14" y="119"/>
                    <a:pt x="54" y="96"/>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134" name="Groupe 133">
            <a:extLst>
              <a:ext uri="{FF2B5EF4-FFF2-40B4-BE49-F238E27FC236}">
                <a16:creationId xmlns:a16="http://schemas.microsoft.com/office/drawing/2014/main" id="{26C7C091-A1A6-6E41-A297-0EDF01630F87}"/>
              </a:ext>
            </a:extLst>
          </p:cNvPr>
          <p:cNvGrpSpPr/>
          <p:nvPr/>
        </p:nvGrpSpPr>
        <p:grpSpPr>
          <a:xfrm>
            <a:off x="1577575" y="1950914"/>
            <a:ext cx="274638" cy="458787"/>
            <a:chOff x="2365375" y="4389438"/>
            <a:chExt cx="274638" cy="458787"/>
          </a:xfrm>
        </p:grpSpPr>
        <p:sp>
          <p:nvSpPr>
            <p:cNvPr id="135" name="Freeform 170">
              <a:extLst>
                <a:ext uri="{FF2B5EF4-FFF2-40B4-BE49-F238E27FC236}">
                  <a16:creationId xmlns:a16="http://schemas.microsoft.com/office/drawing/2014/main" id="{A5247F3F-42B4-A843-9F61-F27090DA7129}"/>
                </a:ext>
              </a:extLst>
            </p:cNvPr>
            <p:cNvSpPr>
              <a:spLocks noChangeArrowheads="1"/>
            </p:cNvSpPr>
            <p:nvPr/>
          </p:nvSpPr>
          <p:spPr bwMode="auto">
            <a:xfrm>
              <a:off x="2395538" y="4735513"/>
              <a:ext cx="92075" cy="50800"/>
            </a:xfrm>
            <a:custGeom>
              <a:avLst/>
              <a:gdLst>
                <a:gd name="T0" fmla="*/ 0 w 255"/>
                <a:gd name="T1" fmla="*/ 141 h 142"/>
                <a:gd name="T2" fmla="*/ 0 w 255"/>
                <a:gd name="T3" fmla="*/ 56 h 142"/>
                <a:gd name="T4" fmla="*/ 57 w 255"/>
                <a:gd name="T5" fmla="*/ 0 h 142"/>
                <a:gd name="T6" fmla="*/ 254 w 255"/>
                <a:gd name="T7" fmla="*/ 0 h 142"/>
              </a:gdLst>
              <a:ahLst/>
              <a:cxnLst>
                <a:cxn ang="0">
                  <a:pos x="T0" y="T1"/>
                </a:cxn>
                <a:cxn ang="0">
                  <a:pos x="T2" y="T3"/>
                </a:cxn>
                <a:cxn ang="0">
                  <a:pos x="T4" y="T5"/>
                </a:cxn>
                <a:cxn ang="0">
                  <a:pos x="T6" y="T7"/>
                </a:cxn>
              </a:cxnLst>
              <a:rect l="0" t="0" r="r" b="b"/>
              <a:pathLst>
                <a:path w="255" h="142">
                  <a:moveTo>
                    <a:pt x="0" y="141"/>
                  </a:moveTo>
                  <a:lnTo>
                    <a:pt x="0" y="56"/>
                  </a:lnTo>
                  <a:cubicBezTo>
                    <a:pt x="0" y="25"/>
                    <a:pt x="26" y="0"/>
                    <a:pt x="57" y="0"/>
                  </a:cubicBezTo>
                  <a:lnTo>
                    <a:pt x="254"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36" name="Freeform 171">
              <a:extLst>
                <a:ext uri="{FF2B5EF4-FFF2-40B4-BE49-F238E27FC236}">
                  <a16:creationId xmlns:a16="http://schemas.microsoft.com/office/drawing/2014/main" id="{59D62FE9-7044-E147-A94C-7F067E1DEAF8}"/>
                </a:ext>
              </a:extLst>
            </p:cNvPr>
            <p:cNvSpPr>
              <a:spLocks noChangeArrowheads="1"/>
            </p:cNvSpPr>
            <p:nvPr/>
          </p:nvSpPr>
          <p:spPr bwMode="auto">
            <a:xfrm>
              <a:off x="2547938" y="4735513"/>
              <a:ext cx="61912" cy="50800"/>
            </a:xfrm>
            <a:custGeom>
              <a:avLst/>
              <a:gdLst>
                <a:gd name="T0" fmla="*/ 0 w 170"/>
                <a:gd name="T1" fmla="*/ 0 h 142"/>
                <a:gd name="T2" fmla="*/ 113 w 170"/>
                <a:gd name="T3" fmla="*/ 0 h 142"/>
                <a:gd name="T4" fmla="*/ 169 w 170"/>
                <a:gd name="T5" fmla="*/ 56 h 142"/>
                <a:gd name="T6" fmla="*/ 169 w 170"/>
                <a:gd name="T7" fmla="*/ 141 h 142"/>
              </a:gdLst>
              <a:ahLst/>
              <a:cxnLst>
                <a:cxn ang="0">
                  <a:pos x="T0" y="T1"/>
                </a:cxn>
                <a:cxn ang="0">
                  <a:pos x="T2" y="T3"/>
                </a:cxn>
                <a:cxn ang="0">
                  <a:pos x="T4" y="T5"/>
                </a:cxn>
                <a:cxn ang="0">
                  <a:pos x="T6" y="T7"/>
                </a:cxn>
              </a:cxnLst>
              <a:rect l="0" t="0" r="r" b="b"/>
              <a:pathLst>
                <a:path w="170" h="142">
                  <a:moveTo>
                    <a:pt x="0" y="0"/>
                  </a:moveTo>
                  <a:lnTo>
                    <a:pt x="113" y="0"/>
                  </a:lnTo>
                  <a:cubicBezTo>
                    <a:pt x="144" y="0"/>
                    <a:pt x="169" y="25"/>
                    <a:pt x="169" y="56"/>
                  </a:cubicBezTo>
                  <a:lnTo>
                    <a:pt x="169" y="141"/>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37" name="Freeform 172">
              <a:extLst>
                <a:ext uri="{FF2B5EF4-FFF2-40B4-BE49-F238E27FC236}">
                  <a16:creationId xmlns:a16="http://schemas.microsoft.com/office/drawing/2014/main" id="{443F574F-A384-A64A-AAA4-8E3F8118BE64}"/>
                </a:ext>
              </a:extLst>
            </p:cNvPr>
            <p:cNvSpPr>
              <a:spLocks noChangeArrowheads="1"/>
            </p:cNvSpPr>
            <p:nvPr/>
          </p:nvSpPr>
          <p:spPr bwMode="auto">
            <a:xfrm>
              <a:off x="2365375" y="4786313"/>
              <a:ext cx="274638" cy="61912"/>
            </a:xfrm>
            <a:custGeom>
              <a:avLst/>
              <a:gdLst>
                <a:gd name="T0" fmla="*/ 395 w 763"/>
                <a:gd name="T1" fmla="*/ 0 h 170"/>
                <a:gd name="T2" fmla="*/ 56 w 763"/>
                <a:gd name="T3" fmla="*/ 0 h 170"/>
                <a:gd name="T4" fmla="*/ 0 w 763"/>
                <a:gd name="T5" fmla="*/ 56 h 170"/>
                <a:gd name="T6" fmla="*/ 0 w 763"/>
                <a:gd name="T7" fmla="*/ 169 h 170"/>
                <a:gd name="T8" fmla="*/ 762 w 763"/>
                <a:gd name="T9" fmla="*/ 169 h 170"/>
                <a:gd name="T10" fmla="*/ 762 w 763"/>
                <a:gd name="T11" fmla="*/ 56 h 170"/>
                <a:gd name="T12" fmla="*/ 705 w 763"/>
                <a:gd name="T13" fmla="*/ 0 h 170"/>
                <a:gd name="T14" fmla="*/ 564 w 763"/>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3" h="170">
                  <a:moveTo>
                    <a:pt x="395" y="0"/>
                  </a:moveTo>
                  <a:lnTo>
                    <a:pt x="56" y="0"/>
                  </a:lnTo>
                  <a:cubicBezTo>
                    <a:pt x="25" y="0"/>
                    <a:pt x="0" y="25"/>
                    <a:pt x="0" y="56"/>
                  </a:cubicBezTo>
                  <a:lnTo>
                    <a:pt x="0" y="169"/>
                  </a:lnTo>
                  <a:lnTo>
                    <a:pt x="762" y="169"/>
                  </a:lnTo>
                  <a:lnTo>
                    <a:pt x="762" y="56"/>
                  </a:lnTo>
                  <a:cubicBezTo>
                    <a:pt x="762" y="25"/>
                    <a:pt x="736" y="0"/>
                    <a:pt x="705" y="0"/>
                  </a:cubicBezTo>
                  <a:lnTo>
                    <a:pt x="564"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38" name="Freeform 173">
              <a:extLst>
                <a:ext uri="{FF2B5EF4-FFF2-40B4-BE49-F238E27FC236}">
                  <a16:creationId xmlns:a16="http://schemas.microsoft.com/office/drawing/2014/main" id="{5AE476CD-63A1-8A4F-9736-811710753561}"/>
                </a:ext>
              </a:extLst>
            </p:cNvPr>
            <p:cNvSpPr>
              <a:spLocks noChangeArrowheads="1"/>
            </p:cNvSpPr>
            <p:nvPr/>
          </p:nvSpPr>
          <p:spPr bwMode="auto">
            <a:xfrm>
              <a:off x="2547938" y="4541838"/>
              <a:ext cx="61912" cy="193675"/>
            </a:xfrm>
            <a:custGeom>
              <a:avLst/>
              <a:gdLst>
                <a:gd name="T0" fmla="*/ 0 w 170"/>
                <a:gd name="T1" fmla="*/ 0 h 538"/>
                <a:gd name="T2" fmla="*/ 0 w 170"/>
                <a:gd name="T3" fmla="*/ 142 h 538"/>
                <a:gd name="T4" fmla="*/ 169 w 170"/>
                <a:gd name="T5" fmla="*/ 311 h 538"/>
                <a:gd name="T6" fmla="*/ 84 w 170"/>
                <a:gd name="T7" fmla="*/ 396 h 538"/>
                <a:gd name="T8" fmla="*/ 84 w 170"/>
                <a:gd name="T9" fmla="*/ 537 h 538"/>
              </a:gdLst>
              <a:ahLst/>
              <a:cxnLst>
                <a:cxn ang="0">
                  <a:pos x="T0" y="T1"/>
                </a:cxn>
                <a:cxn ang="0">
                  <a:pos x="T2" y="T3"/>
                </a:cxn>
                <a:cxn ang="0">
                  <a:pos x="T4" y="T5"/>
                </a:cxn>
                <a:cxn ang="0">
                  <a:pos x="T6" y="T7"/>
                </a:cxn>
                <a:cxn ang="0">
                  <a:pos x="T8" y="T9"/>
                </a:cxn>
              </a:cxnLst>
              <a:rect l="0" t="0" r="r" b="b"/>
              <a:pathLst>
                <a:path w="170" h="538">
                  <a:moveTo>
                    <a:pt x="0" y="0"/>
                  </a:moveTo>
                  <a:lnTo>
                    <a:pt x="0" y="142"/>
                  </a:lnTo>
                  <a:lnTo>
                    <a:pt x="169" y="311"/>
                  </a:lnTo>
                  <a:lnTo>
                    <a:pt x="84" y="396"/>
                  </a:lnTo>
                  <a:lnTo>
                    <a:pt x="84" y="537"/>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39" name="Freeform 174">
              <a:extLst>
                <a:ext uri="{FF2B5EF4-FFF2-40B4-BE49-F238E27FC236}">
                  <a16:creationId xmlns:a16="http://schemas.microsoft.com/office/drawing/2014/main" id="{C5692010-0289-4045-905A-186BE382A899}"/>
                </a:ext>
              </a:extLst>
            </p:cNvPr>
            <p:cNvSpPr>
              <a:spLocks noChangeArrowheads="1"/>
            </p:cNvSpPr>
            <p:nvPr/>
          </p:nvSpPr>
          <p:spPr bwMode="auto">
            <a:xfrm>
              <a:off x="2486025" y="4440238"/>
              <a:ext cx="152400" cy="131762"/>
            </a:xfrm>
            <a:custGeom>
              <a:avLst/>
              <a:gdLst>
                <a:gd name="T0" fmla="*/ 226 w 425"/>
                <a:gd name="T1" fmla="*/ 0 h 368"/>
                <a:gd name="T2" fmla="*/ 424 w 425"/>
                <a:gd name="T3" fmla="*/ 198 h 368"/>
                <a:gd name="T4" fmla="*/ 424 w 425"/>
                <a:gd name="T5" fmla="*/ 281 h 368"/>
                <a:gd name="T6" fmla="*/ 339 w 425"/>
                <a:gd name="T7" fmla="*/ 367 h 368"/>
                <a:gd name="T8" fmla="*/ 254 w 425"/>
                <a:gd name="T9" fmla="*/ 282 h 368"/>
                <a:gd name="T10" fmla="*/ 113 w 425"/>
                <a:gd name="T11" fmla="*/ 282 h 368"/>
                <a:gd name="T12" fmla="*/ 0 w 425"/>
                <a:gd name="T13" fmla="*/ 198 h 368"/>
                <a:gd name="T14" fmla="*/ 0 w 425"/>
                <a:gd name="T15" fmla="*/ 170 h 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5" h="368">
                  <a:moveTo>
                    <a:pt x="226" y="0"/>
                  </a:moveTo>
                  <a:lnTo>
                    <a:pt x="424" y="198"/>
                  </a:lnTo>
                  <a:lnTo>
                    <a:pt x="424" y="281"/>
                  </a:lnTo>
                  <a:lnTo>
                    <a:pt x="339" y="367"/>
                  </a:lnTo>
                  <a:lnTo>
                    <a:pt x="254" y="282"/>
                  </a:lnTo>
                  <a:lnTo>
                    <a:pt x="113" y="282"/>
                  </a:lnTo>
                  <a:cubicBezTo>
                    <a:pt x="60" y="282"/>
                    <a:pt x="0" y="252"/>
                    <a:pt x="0" y="198"/>
                  </a:cubicBezTo>
                  <a:lnTo>
                    <a:pt x="0" y="17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0" name="Freeform 175">
              <a:extLst>
                <a:ext uri="{FF2B5EF4-FFF2-40B4-BE49-F238E27FC236}">
                  <a16:creationId xmlns:a16="http://schemas.microsoft.com/office/drawing/2014/main" id="{B8FD89EA-38FD-2C4C-86A4-57DEA0202E8E}"/>
                </a:ext>
              </a:extLst>
            </p:cNvPr>
            <p:cNvSpPr>
              <a:spLocks noChangeArrowheads="1"/>
            </p:cNvSpPr>
            <p:nvPr/>
          </p:nvSpPr>
          <p:spPr bwMode="auto">
            <a:xfrm>
              <a:off x="2395538" y="4389438"/>
              <a:ext cx="214312" cy="346075"/>
            </a:xfrm>
            <a:custGeom>
              <a:avLst/>
              <a:gdLst>
                <a:gd name="T0" fmla="*/ 85 w 594"/>
                <a:gd name="T1" fmla="*/ 960 h 961"/>
                <a:gd name="T2" fmla="*/ 85 w 594"/>
                <a:gd name="T3" fmla="*/ 677 h 961"/>
                <a:gd name="T4" fmla="*/ 0 w 594"/>
                <a:gd name="T5" fmla="*/ 593 h 961"/>
                <a:gd name="T6" fmla="*/ 0 w 594"/>
                <a:gd name="T7" fmla="*/ 339 h 961"/>
                <a:gd name="T8" fmla="*/ 367 w 594"/>
                <a:gd name="T9" fmla="*/ 0 h 961"/>
                <a:gd name="T10" fmla="*/ 593 w 594"/>
                <a:gd name="T11" fmla="*/ 85 h 961"/>
                <a:gd name="T12" fmla="*/ 508 w 594"/>
                <a:gd name="T13" fmla="*/ 169 h 961"/>
              </a:gdLst>
              <a:ahLst/>
              <a:cxnLst>
                <a:cxn ang="0">
                  <a:pos x="T0" y="T1"/>
                </a:cxn>
                <a:cxn ang="0">
                  <a:pos x="T2" y="T3"/>
                </a:cxn>
                <a:cxn ang="0">
                  <a:pos x="T4" y="T5"/>
                </a:cxn>
                <a:cxn ang="0">
                  <a:pos x="T6" y="T7"/>
                </a:cxn>
                <a:cxn ang="0">
                  <a:pos x="T8" y="T9"/>
                </a:cxn>
                <a:cxn ang="0">
                  <a:pos x="T10" y="T11"/>
                </a:cxn>
                <a:cxn ang="0">
                  <a:pos x="T12" y="T13"/>
                </a:cxn>
              </a:cxnLst>
              <a:rect l="0" t="0" r="r" b="b"/>
              <a:pathLst>
                <a:path w="594" h="961">
                  <a:moveTo>
                    <a:pt x="85" y="960"/>
                  </a:moveTo>
                  <a:lnTo>
                    <a:pt x="85" y="677"/>
                  </a:lnTo>
                  <a:lnTo>
                    <a:pt x="0" y="593"/>
                  </a:lnTo>
                  <a:lnTo>
                    <a:pt x="0" y="339"/>
                  </a:lnTo>
                  <a:cubicBezTo>
                    <a:pt x="0" y="117"/>
                    <a:pt x="192" y="0"/>
                    <a:pt x="367" y="0"/>
                  </a:cubicBezTo>
                  <a:cubicBezTo>
                    <a:pt x="441" y="0"/>
                    <a:pt x="546" y="39"/>
                    <a:pt x="593" y="85"/>
                  </a:cubicBezTo>
                  <a:lnTo>
                    <a:pt x="508" y="16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1" name="Freeform 176">
              <a:extLst>
                <a:ext uri="{FF2B5EF4-FFF2-40B4-BE49-F238E27FC236}">
                  <a16:creationId xmlns:a16="http://schemas.microsoft.com/office/drawing/2014/main" id="{466DAFD9-B987-AA48-9DD6-23796FCF3F94}"/>
                </a:ext>
              </a:extLst>
            </p:cNvPr>
            <p:cNvSpPr>
              <a:spLocks noChangeArrowheads="1"/>
            </p:cNvSpPr>
            <p:nvPr/>
          </p:nvSpPr>
          <p:spPr bwMode="auto">
            <a:xfrm>
              <a:off x="2425700" y="4421188"/>
              <a:ext cx="92075" cy="112712"/>
            </a:xfrm>
            <a:custGeom>
              <a:avLst/>
              <a:gdLst>
                <a:gd name="T0" fmla="*/ 254 w 255"/>
                <a:gd name="T1" fmla="*/ 0 h 311"/>
                <a:gd name="T2" fmla="*/ 0 w 255"/>
                <a:gd name="T3" fmla="*/ 254 h 311"/>
                <a:gd name="T4" fmla="*/ 0 w 255"/>
                <a:gd name="T5" fmla="*/ 310 h 311"/>
              </a:gdLst>
              <a:ahLst/>
              <a:cxnLst>
                <a:cxn ang="0">
                  <a:pos x="T0" y="T1"/>
                </a:cxn>
                <a:cxn ang="0">
                  <a:pos x="T2" y="T3"/>
                </a:cxn>
                <a:cxn ang="0">
                  <a:pos x="T4" y="T5"/>
                </a:cxn>
              </a:cxnLst>
              <a:rect l="0" t="0" r="r" b="b"/>
              <a:pathLst>
                <a:path w="255" h="311">
                  <a:moveTo>
                    <a:pt x="254" y="0"/>
                  </a:moveTo>
                  <a:cubicBezTo>
                    <a:pt x="114" y="0"/>
                    <a:pt x="0" y="114"/>
                    <a:pt x="0" y="254"/>
                  </a:cubicBezTo>
                  <a:lnTo>
                    <a:pt x="0" y="31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142" name="Groupe 141">
            <a:extLst>
              <a:ext uri="{FF2B5EF4-FFF2-40B4-BE49-F238E27FC236}">
                <a16:creationId xmlns:a16="http://schemas.microsoft.com/office/drawing/2014/main" id="{3F3A7737-DDE3-C442-B22D-D40B63891DA1}"/>
              </a:ext>
            </a:extLst>
          </p:cNvPr>
          <p:cNvGrpSpPr/>
          <p:nvPr/>
        </p:nvGrpSpPr>
        <p:grpSpPr>
          <a:xfrm>
            <a:off x="1484522" y="2798377"/>
            <a:ext cx="469900" cy="466725"/>
            <a:chOff x="3897313" y="3567113"/>
            <a:chExt cx="469900" cy="466725"/>
          </a:xfrm>
        </p:grpSpPr>
        <p:sp>
          <p:nvSpPr>
            <p:cNvPr id="143" name="Line 114">
              <a:extLst>
                <a:ext uri="{FF2B5EF4-FFF2-40B4-BE49-F238E27FC236}">
                  <a16:creationId xmlns:a16="http://schemas.microsoft.com/office/drawing/2014/main" id="{4188733C-25F5-CD44-BF57-5D69D995AC05}"/>
                </a:ext>
              </a:extLst>
            </p:cNvPr>
            <p:cNvSpPr>
              <a:spLocks noChangeShapeType="1"/>
            </p:cNvSpPr>
            <p:nvPr/>
          </p:nvSpPr>
          <p:spPr bwMode="auto">
            <a:xfrm>
              <a:off x="4132263" y="3567113"/>
              <a:ext cx="1587" cy="182562"/>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4" name="Line 115">
              <a:extLst>
                <a:ext uri="{FF2B5EF4-FFF2-40B4-BE49-F238E27FC236}">
                  <a16:creationId xmlns:a16="http://schemas.microsoft.com/office/drawing/2014/main" id="{02F24D00-F822-1540-8FD6-4C59076935C8}"/>
                </a:ext>
              </a:extLst>
            </p:cNvPr>
            <p:cNvSpPr>
              <a:spLocks noChangeShapeType="1"/>
            </p:cNvSpPr>
            <p:nvPr/>
          </p:nvSpPr>
          <p:spPr bwMode="auto">
            <a:xfrm>
              <a:off x="4132263" y="3851275"/>
              <a:ext cx="1587" cy="182563"/>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5" name="Line 116">
              <a:extLst>
                <a:ext uri="{FF2B5EF4-FFF2-40B4-BE49-F238E27FC236}">
                  <a16:creationId xmlns:a16="http://schemas.microsoft.com/office/drawing/2014/main" id="{B4E1E7D2-23DB-D34E-A0A8-B11EF1E210C3}"/>
                </a:ext>
              </a:extLst>
            </p:cNvPr>
            <p:cNvSpPr>
              <a:spLocks noChangeShapeType="1"/>
            </p:cNvSpPr>
            <p:nvPr/>
          </p:nvSpPr>
          <p:spPr bwMode="auto">
            <a:xfrm flipH="1">
              <a:off x="4181475" y="3800475"/>
              <a:ext cx="185738" cy="158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6" name="Line 117">
              <a:extLst>
                <a:ext uri="{FF2B5EF4-FFF2-40B4-BE49-F238E27FC236}">
                  <a16:creationId xmlns:a16="http://schemas.microsoft.com/office/drawing/2014/main" id="{C1FD86D3-2396-7841-A913-B78ABDC722C5}"/>
                </a:ext>
              </a:extLst>
            </p:cNvPr>
            <p:cNvSpPr>
              <a:spLocks noChangeShapeType="1"/>
            </p:cNvSpPr>
            <p:nvPr/>
          </p:nvSpPr>
          <p:spPr bwMode="auto">
            <a:xfrm flipH="1">
              <a:off x="3897313" y="3800475"/>
              <a:ext cx="185737" cy="158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7" name="Line 118">
              <a:extLst>
                <a:ext uri="{FF2B5EF4-FFF2-40B4-BE49-F238E27FC236}">
                  <a16:creationId xmlns:a16="http://schemas.microsoft.com/office/drawing/2014/main" id="{67EBF0AA-EF14-E044-82B9-A495C5AC98D5}"/>
                </a:ext>
              </a:extLst>
            </p:cNvPr>
            <p:cNvSpPr>
              <a:spLocks noChangeShapeType="1"/>
            </p:cNvSpPr>
            <p:nvPr/>
          </p:nvSpPr>
          <p:spPr bwMode="auto">
            <a:xfrm>
              <a:off x="4122738" y="3800475"/>
              <a:ext cx="19050" cy="158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48" name="Freeform 119">
              <a:extLst>
                <a:ext uri="{FF2B5EF4-FFF2-40B4-BE49-F238E27FC236}">
                  <a16:creationId xmlns:a16="http://schemas.microsoft.com/office/drawing/2014/main" id="{694BA3EC-4E1E-3843-9F87-1730FC3F4FFD}"/>
                </a:ext>
              </a:extLst>
            </p:cNvPr>
            <p:cNvSpPr>
              <a:spLocks noChangeArrowheads="1"/>
            </p:cNvSpPr>
            <p:nvPr/>
          </p:nvSpPr>
          <p:spPr bwMode="auto">
            <a:xfrm>
              <a:off x="4030663" y="3698875"/>
              <a:ext cx="203200" cy="203200"/>
            </a:xfrm>
            <a:custGeom>
              <a:avLst/>
              <a:gdLst>
                <a:gd name="T0" fmla="*/ 563 w 564"/>
                <a:gd name="T1" fmla="*/ 282 h 566"/>
                <a:gd name="T2" fmla="*/ 525 w 564"/>
                <a:gd name="T3" fmla="*/ 423 h 566"/>
                <a:gd name="T4" fmla="*/ 422 w 564"/>
                <a:gd name="T5" fmla="*/ 527 h 566"/>
                <a:gd name="T6" fmla="*/ 282 w 564"/>
                <a:gd name="T7" fmla="*/ 565 h 566"/>
                <a:gd name="T8" fmla="*/ 141 w 564"/>
                <a:gd name="T9" fmla="*/ 527 h 566"/>
                <a:gd name="T10" fmla="*/ 38 w 564"/>
                <a:gd name="T11" fmla="*/ 423 h 566"/>
                <a:gd name="T12" fmla="*/ 0 w 564"/>
                <a:gd name="T13" fmla="*/ 282 h 566"/>
                <a:gd name="T14" fmla="*/ 38 w 564"/>
                <a:gd name="T15" fmla="*/ 141 h 566"/>
                <a:gd name="T16" fmla="*/ 141 w 564"/>
                <a:gd name="T17" fmla="*/ 38 h 566"/>
                <a:gd name="T18" fmla="*/ 282 w 564"/>
                <a:gd name="T19" fmla="*/ 0 h 566"/>
                <a:gd name="T20" fmla="*/ 422 w 564"/>
                <a:gd name="T21" fmla="*/ 38 h 566"/>
                <a:gd name="T22" fmla="*/ 525 w 564"/>
                <a:gd name="T23" fmla="*/ 141 h 566"/>
                <a:gd name="T24" fmla="*/ 563 w 564"/>
                <a:gd name="T25" fmla="*/ 28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4" h="566">
                  <a:moveTo>
                    <a:pt x="563" y="282"/>
                  </a:moveTo>
                  <a:cubicBezTo>
                    <a:pt x="563" y="334"/>
                    <a:pt x="551" y="378"/>
                    <a:pt x="525" y="423"/>
                  </a:cubicBezTo>
                  <a:cubicBezTo>
                    <a:pt x="499" y="468"/>
                    <a:pt x="467" y="501"/>
                    <a:pt x="422" y="527"/>
                  </a:cubicBezTo>
                  <a:cubicBezTo>
                    <a:pt x="377" y="553"/>
                    <a:pt x="333" y="565"/>
                    <a:pt x="282" y="565"/>
                  </a:cubicBezTo>
                  <a:cubicBezTo>
                    <a:pt x="230" y="565"/>
                    <a:pt x="186" y="553"/>
                    <a:pt x="141" y="527"/>
                  </a:cubicBezTo>
                  <a:cubicBezTo>
                    <a:pt x="96" y="501"/>
                    <a:pt x="64" y="468"/>
                    <a:pt x="38" y="423"/>
                  </a:cubicBezTo>
                  <a:cubicBezTo>
                    <a:pt x="12" y="378"/>
                    <a:pt x="0" y="334"/>
                    <a:pt x="0" y="282"/>
                  </a:cubicBezTo>
                  <a:cubicBezTo>
                    <a:pt x="0" y="230"/>
                    <a:pt x="12" y="186"/>
                    <a:pt x="38" y="141"/>
                  </a:cubicBezTo>
                  <a:cubicBezTo>
                    <a:pt x="64" y="96"/>
                    <a:pt x="96" y="64"/>
                    <a:pt x="141" y="38"/>
                  </a:cubicBezTo>
                  <a:cubicBezTo>
                    <a:pt x="186" y="12"/>
                    <a:pt x="230" y="0"/>
                    <a:pt x="282" y="0"/>
                  </a:cubicBezTo>
                  <a:cubicBezTo>
                    <a:pt x="333" y="0"/>
                    <a:pt x="377" y="12"/>
                    <a:pt x="422" y="38"/>
                  </a:cubicBezTo>
                  <a:cubicBezTo>
                    <a:pt x="467" y="64"/>
                    <a:pt x="499" y="96"/>
                    <a:pt x="525" y="141"/>
                  </a:cubicBezTo>
                  <a:cubicBezTo>
                    <a:pt x="551" y="186"/>
                    <a:pt x="563" y="230"/>
                    <a:pt x="563" y="282"/>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49" name="Freeform 120">
              <a:extLst>
                <a:ext uri="{FF2B5EF4-FFF2-40B4-BE49-F238E27FC236}">
                  <a16:creationId xmlns:a16="http://schemas.microsoft.com/office/drawing/2014/main" id="{3A35BDCB-FB24-BA4D-9E78-43B0CE875754}"/>
                </a:ext>
              </a:extLst>
            </p:cNvPr>
            <p:cNvSpPr>
              <a:spLocks noChangeArrowheads="1"/>
            </p:cNvSpPr>
            <p:nvPr/>
          </p:nvSpPr>
          <p:spPr bwMode="auto">
            <a:xfrm>
              <a:off x="3959225" y="3629025"/>
              <a:ext cx="346075" cy="346075"/>
            </a:xfrm>
            <a:custGeom>
              <a:avLst/>
              <a:gdLst>
                <a:gd name="T0" fmla="*/ 959 w 960"/>
                <a:gd name="T1" fmla="*/ 479 h 960"/>
                <a:gd name="T2" fmla="*/ 894 w 960"/>
                <a:gd name="T3" fmla="*/ 719 h 960"/>
                <a:gd name="T4" fmla="*/ 719 w 960"/>
                <a:gd name="T5" fmla="*/ 895 h 960"/>
                <a:gd name="T6" fmla="*/ 480 w 960"/>
                <a:gd name="T7" fmla="*/ 959 h 960"/>
                <a:gd name="T8" fmla="*/ 240 w 960"/>
                <a:gd name="T9" fmla="*/ 895 h 960"/>
                <a:gd name="T10" fmla="*/ 65 w 960"/>
                <a:gd name="T11" fmla="*/ 719 h 960"/>
                <a:gd name="T12" fmla="*/ 0 w 960"/>
                <a:gd name="T13" fmla="*/ 479 h 960"/>
                <a:gd name="T14" fmla="*/ 65 w 960"/>
                <a:gd name="T15" fmla="*/ 239 h 960"/>
                <a:gd name="T16" fmla="*/ 240 w 960"/>
                <a:gd name="T17" fmla="*/ 64 h 960"/>
                <a:gd name="T18" fmla="*/ 480 w 960"/>
                <a:gd name="T19" fmla="*/ 0 h 960"/>
                <a:gd name="T20" fmla="*/ 719 w 960"/>
                <a:gd name="T21" fmla="*/ 64 h 960"/>
                <a:gd name="T22" fmla="*/ 894 w 960"/>
                <a:gd name="T23" fmla="*/ 239 h 960"/>
                <a:gd name="T24" fmla="*/ 959 w 960"/>
                <a:gd name="T25" fmla="*/ 479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0" h="960">
                  <a:moveTo>
                    <a:pt x="959" y="479"/>
                  </a:moveTo>
                  <a:cubicBezTo>
                    <a:pt x="959" y="568"/>
                    <a:pt x="939" y="643"/>
                    <a:pt x="894" y="719"/>
                  </a:cubicBezTo>
                  <a:cubicBezTo>
                    <a:pt x="850" y="796"/>
                    <a:pt x="796" y="851"/>
                    <a:pt x="719" y="895"/>
                  </a:cubicBezTo>
                  <a:cubicBezTo>
                    <a:pt x="643" y="939"/>
                    <a:pt x="567" y="959"/>
                    <a:pt x="480" y="959"/>
                  </a:cubicBezTo>
                  <a:cubicBezTo>
                    <a:pt x="392" y="959"/>
                    <a:pt x="316" y="939"/>
                    <a:pt x="240" y="895"/>
                  </a:cubicBezTo>
                  <a:cubicBezTo>
                    <a:pt x="163" y="851"/>
                    <a:pt x="109" y="796"/>
                    <a:pt x="65" y="719"/>
                  </a:cubicBezTo>
                  <a:cubicBezTo>
                    <a:pt x="20" y="643"/>
                    <a:pt x="0" y="568"/>
                    <a:pt x="0" y="479"/>
                  </a:cubicBezTo>
                  <a:cubicBezTo>
                    <a:pt x="0" y="391"/>
                    <a:pt x="20" y="316"/>
                    <a:pt x="65" y="239"/>
                  </a:cubicBezTo>
                  <a:cubicBezTo>
                    <a:pt x="109" y="163"/>
                    <a:pt x="163" y="108"/>
                    <a:pt x="240" y="64"/>
                  </a:cubicBezTo>
                  <a:cubicBezTo>
                    <a:pt x="316" y="20"/>
                    <a:pt x="392" y="0"/>
                    <a:pt x="480" y="0"/>
                  </a:cubicBezTo>
                  <a:cubicBezTo>
                    <a:pt x="567" y="0"/>
                    <a:pt x="643" y="20"/>
                    <a:pt x="719" y="64"/>
                  </a:cubicBezTo>
                  <a:cubicBezTo>
                    <a:pt x="796" y="108"/>
                    <a:pt x="850" y="163"/>
                    <a:pt x="894" y="239"/>
                  </a:cubicBezTo>
                  <a:cubicBezTo>
                    <a:pt x="939" y="316"/>
                    <a:pt x="959" y="391"/>
                    <a:pt x="959" y="479"/>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150" name="Grouper 457">
            <a:extLst>
              <a:ext uri="{FF2B5EF4-FFF2-40B4-BE49-F238E27FC236}">
                <a16:creationId xmlns:a16="http://schemas.microsoft.com/office/drawing/2014/main" id="{D30A6783-5131-8940-92EB-6F269D05E6C1}"/>
              </a:ext>
            </a:extLst>
          </p:cNvPr>
          <p:cNvGrpSpPr/>
          <p:nvPr/>
        </p:nvGrpSpPr>
        <p:grpSpPr>
          <a:xfrm>
            <a:off x="6213782" y="6314396"/>
            <a:ext cx="430213" cy="427038"/>
            <a:chOff x="7209631" y="4080669"/>
            <a:chExt cx="430213" cy="427038"/>
          </a:xfrm>
        </p:grpSpPr>
        <p:sp>
          <p:nvSpPr>
            <p:cNvPr id="151" name="Freeform 145">
              <a:extLst>
                <a:ext uri="{FF2B5EF4-FFF2-40B4-BE49-F238E27FC236}">
                  <a16:creationId xmlns:a16="http://schemas.microsoft.com/office/drawing/2014/main" id="{78984B8C-5115-0440-A181-945F3A51606A}"/>
                </a:ext>
              </a:extLst>
            </p:cNvPr>
            <p:cNvSpPr>
              <a:spLocks noChangeArrowheads="1"/>
            </p:cNvSpPr>
            <p:nvPr/>
          </p:nvSpPr>
          <p:spPr bwMode="auto">
            <a:xfrm>
              <a:off x="7211219" y="4080669"/>
              <a:ext cx="427037" cy="427038"/>
            </a:xfrm>
            <a:custGeom>
              <a:avLst/>
              <a:gdLst>
                <a:gd name="T0" fmla="*/ 1185 w 1186"/>
                <a:gd name="T1" fmla="*/ 593 h 1187"/>
                <a:gd name="T2" fmla="*/ 1106 w 1186"/>
                <a:gd name="T3" fmla="*/ 889 h 1187"/>
                <a:gd name="T4" fmla="*/ 889 w 1186"/>
                <a:gd name="T5" fmla="*/ 1106 h 1187"/>
                <a:gd name="T6" fmla="*/ 593 w 1186"/>
                <a:gd name="T7" fmla="*/ 1186 h 1187"/>
                <a:gd name="T8" fmla="*/ 296 w 1186"/>
                <a:gd name="T9" fmla="*/ 1106 h 1187"/>
                <a:gd name="T10" fmla="*/ 79 w 1186"/>
                <a:gd name="T11" fmla="*/ 889 h 1187"/>
                <a:gd name="T12" fmla="*/ 0 w 1186"/>
                <a:gd name="T13" fmla="*/ 593 h 1187"/>
                <a:gd name="T14" fmla="*/ 79 w 1186"/>
                <a:gd name="T15" fmla="*/ 297 h 1187"/>
                <a:gd name="T16" fmla="*/ 296 w 1186"/>
                <a:gd name="T17" fmla="*/ 80 h 1187"/>
                <a:gd name="T18" fmla="*/ 593 w 1186"/>
                <a:gd name="T19" fmla="*/ 0 h 1187"/>
                <a:gd name="T20" fmla="*/ 889 w 1186"/>
                <a:gd name="T21" fmla="*/ 80 h 1187"/>
                <a:gd name="T22" fmla="*/ 1106 w 1186"/>
                <a:gd name="T23" fmla="*/ 297 h 1187"/>
                <a:gd name="T24" fmla="*/ 1185 w 1186"/>
                <a:gd name="T25" fmla="*/ 593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6" h="1187">
                  <a:moveTo>
                    <a:pt x="1185" y="593"/>
                  </a:moveTo>
                  <a:cubicBezTo>
                    <a:pt x="1185" y="702"/>
                    <a:pt x="1161" y="795"/>
                    <a:pt x="1106" y="889"/>
                  </a:cubicBezTo>
                  <a:cubicBezTo>
                    <a:pt x="1052" y="984"/>
                    <a:pt x="984" y="1052"/>
                    <a:pt x="889" y="1106"/>
                  </a:cubicBezTo>
                  <a:cubicBezTo>
                    <a:pt x="795" y="1161"/>
                    <a:pt x="703" y="1186"/>
                    <a:pt x="593" y="1186"/>
                  </a:cubicBezTo>
                  <a:cubicBezTo>
                    <a:pt x="484" y="1186"/>
                    <a:pt x="391" y="1161"/>
                    <a:pt x="296" y="1106"/>
                  </a:cubicBezTo>
                  <a:cubicBezTo>
                    <a:pt x="202" y="1052"/>
                    <a:pt x="134" y="984"/>
                    <a:pt x="79" y="889"/>
                  </a:cubicBezTo>
                  <a:cubicBezTo>
                    <a:pt x="25" y="795"/>
                    <a:pt x="0" y="702"/>
                    <a:pt x="0" y="593"/>
                  </a:cubicBezTo>
                  <a:cubicBezTo>
                    <a:pt x="0" y="484"/>
                    <a:pt x="25" y="392"/>
                    <a:pt x="79" y="297"/>
                  </a:cubicBezTo>
                  <a:cubicBezTo>
                    <a:pt x="134" y="203"/>
                    <a:pt x="202" y="135"/>
                    <a:pt x="296" y="80"/>
                  </a:cubicBezTo>
                  <a:cubicBezTo>
                    <a:pt x="391" y="26"/>
                    <a:pt x="483" y="0"/>
                    <a:pt x="593" y="0"/>
                  </a:cubicBezTo>
                  <a:cubicBezTo>
                    <a:pt x="702" y="0"/>
                    <a:pt x="795" y="26"/>
                    <a:pt x="889" y="80"/>
                  </a:cubicBezTo>
                  <a:cubicBezTo>
                    <a:pt x="984" y="135"/>
                    <a:pt x="1052" y="203"/>
                    <a:pt x="1106" y="297"/>
                  </a:cubicBezTo>
                  <a:cubicBezTo>
                    <a:pt x="1161" y="392"/>
                    <a:pt x="1185" y="484"/>
                    <a:pt x="1185" y="593"/>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52" name="Freeform 146">
              <a:extLst>
                <a:ext uri="{FF2B5EF4-FFF2-40B4-BE49-F238E27FC236}">
                  <a16:creationId xmlns:a16="http://schemas.microsoft.com/office/drawing/2014/main" id="{7CAB024E-0EE5-3746-84FD-EABE82A2B7B2}"/>
                </a:ext>
              </a:extLst>
            </p:cNvPr>
            <p:cNvSpPr>
              <a:spLocks noChangeArrowheads="1"/>
            </p:cNvSpPr>
            <p:nvPr/>
          </p:nvSpPr>
          <p:spPr bwMode="auto">
            <a:xfrm>
              <a:off x="7322344" y="4080669"/>
              <a:ext cx="203200" cy="427038"/>
            </a:xfrm>
            <a:custGeom>
              <a:avLst/>
              <a:gdLst>
                <a:gd name="T0" fmla="*/ 565 w 566"/>
                <a:gd name="T1" fmla="*/ 593 h 1187"/>
                <a:gd name="T2" fmla="*/ 527 w 566"/>
                <a:gd name="T3" fmla="*/ 889 h 1187"/>
                <a:gd name="T4" fmla="*/ 424 w 566"/>
                <a:gd name="T5" fmla="*/ 1106 h 1187"/>
                <a:gd name="T6" fmla="*/ 283 w 566"/>
                <a:gd name="T7" fmla="*/ 1186 h 1187"/>
                <a:gd name="T8" fmla="*/ 141 w 566"/>
                <a:gd name="T9" fmla="*/ 1106 h 1187"/>
                <a:gd name="T10" fmla="*/ 38 w 566"/>
                <a:gd name="T11" fmla="*/ 889 h 1187"/>
                <a:gd name="T12" fmla="*/ 0 w 566"/>
                <a:gd name="T13" fmla="*/ 593 h 1187"/>
                <a:gd name="T14" fmla="*/ 38 w 566"/>
                <a:gd name="T15" fmla="*/ 297 h 1187"/>
                <a:gd name="T16" fmla="*/ 141 w 566"/>
                <a:gd name="T17" fmla="*/ 80 h 1187"/>
                <a:gd name="T18" fmla="*/ 283 w 566"/>
                <a:gd name="T19" fmla="*/ 0 h 1187"/>
                <a:gd name="T20" fmla="*/ 424 w 566"/>
                <a:gd name="T21" fmla="*/ 80 h 1187"/>
                <a:gd name="T22" fmla="*/ 527 w 566"/>
                <a:gd name="T23" fmla="*/ 297 h 1187"/>
                <a:gd name="T24" fmla="*/ 565 w 566"/>
                <a:gd name="T25" fmla="*/ 593 h 1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6" h="1187">
                  <a:moveTo>
                    <a:pt x="565" y="593"/>
                  </a:moveTo>
                  <a:cubicBezTo>
                    <a:pt x="565" y="702"/>
                    <a:pt x="553" y="795"/>
                    <a:pt x="527" y="889"/>
                  </a:cubicBezTo>
                  <a:cubicBezTo>
                    <a:pt x="501" y="984"/>
                    <a:pt x="469" y="1052"/>
                    <a:pt x="424" y="1106"/>
                  </a:cubicBezTo>
                  <a:cubicBezTo>
                    <a:pt x="379" y="1161"/>
                    <a:pt x="335" y="1186"/>
                    <a:pt x="283" y="1186"/>
                  </a:cubicBezTo>
                  <a:cubicBezTo>
                    <a:pt x="232" y="1186"/>
                    <a:pt x="186" y="1161"/>
                    <a:pt x="141" y="1106"/>
                  </a:cubicBezTo>
                  <a:cubicBezTo>
                    <a:pt x="96" y="1052"/>
                    <a:pt x="64" y="984"/>
                    <a:pt x="38" y="889"/>
                  </a:cubicBezTo>
                  <a:cubicBezTo>
                    <a:pt x="12" y="795"/>
                    <a:pt x="0" y="702"/>
                    <a:pt x="0" y="593"/>
                  </a:cubicBezTo>
                  <a:cubicBezTo>
                    <a:pt x="0" y="484"/>
                    <a:pt x="12" y="392"/>
                    <a:pt x="38" y="297"/>
                  </a:cubicBezTo>
                  <a:cubicBezTo>
                    <a:pt x="64" y="203"/>
                    <a:pt x="96" y="135"/>
                    <a:pt x="141" y="80"/>
                  </a:cubicBezTo>
                  <a:cubicBezTo>
                    <a:pt x="186" y="26"/>
                    <a:pt x="231" y="0"/>
                    <a:pt x="283" y="0"/>
                  </a:cubicBezTo>
                  <a:cubicBezTo>
                    <a:pt x="334" y="0"/>
                    <a:pt x="379" y="26"/>
                    <a:pt x="424" y="80"/>
                  </a:cubicBezTo>
                  <a:cubicBezTo>
                    <a:pt x="469" y="135"/>
                    <a:pt x="501" y="203"/>
                    <a:pt x="527" y="297"/>
                  </a:cubicBezTo>
                  <a:cubicBezTo>
                    <a:pt x="553" y="392"/>
                    <a:pt x="565" y="484"/>
                    <a:pt x="565" y="593"/>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53" name="Line 147">
              <a:extLst>
                <a:ext uri="{FF2B5EF4-FFF2-40B4-BE49-F238E27FC236}">
                  <a16:creationId xmlns:a16="http://schemas.microsoft.com/office/drawing/2014/main" id="{3D372429-93EE-CF42-BCEF-CC4F6CDA676B}"/>
                </a:ext>
              </a:extLst>
            </p:cNvPr>
            <p:cNvSpPr>
              <a:spLocks noChangeShapeType="1"/>
            </p:cNvSpPr>
            <p:nvPr/>
          </p:nvSpPr>
          <p:spPr bwMode="auto">
            <a:xfrm>
              <a:off x="7425531" y="4080669"/>
              <a:ext cx="1588" cy="42703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54" name="Line 148">
              <a:extLst>
                <a:ext uri="{FF2B5EF4-FFF2-40B4-BE49-F238E27FC236}">
                  <a16:creationId xmlns:a16="http://schemas.microsoft.com/office/drawing/2014/main" id="{89BFEB05-FAA6-5743-8D96-A00A216B0BD1}"/>
                </a:ext>
              </a:extLst>
            </p:cNvPr>
            <p:cNvSpPr>
              <a:spLocks noChangeShapeType="1"/>
            </p:cNvSpPr>
            <p:nvPr/>
          </p:nvSpPr>
          <p:spPr bwMode="auto">
            <a:xfrm flipH="1">
              <a:off x="7209631" y="4293394"/>
              <a:ext cx="430213" cy="158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55" name="Freeform 149">
              <a:extLst>
                <a:ext uri="{FF2B5EF4-FFF2-40B4-BE49-F238E27FC236}">
                  <a16:creationId xmlns:a16="http://schemas.microsoft.com/office/drawing/2014/main" id="{037A48F6-DDA2-6A46-A111-9CDBA9D46469}"/>
                </a:ext>
              </a:extLst>
            </p:cNvPr>
            <p:cNvSpPr>
              <a:spLocks noChangeArrowheads="1"/>
            </p:cNvSpPr>
            <p:nvPr/>
          </p:nvSpPr>
          <p:spPr bwMode="auto">
            <a:xfrm>
              <a:off x="7262019" y="4156869"/>
              <a:ext cx="325437" cy="36513"/>
            </a:xfrm>
            <a:custGeom>
              <a:avLst/>
              <a:gdLst>
                <a:gd name="T0" fmla="*/ 903 w 904"/>
                <a:gd name="T1" fmla="*/ 0 h 100"/>
                <a:gd name="T2" fmla="*/ 452 w 904"/>
                <a:gd name="T3" fmla="*/ 99 h 100"/>
                <a:gd name="T4" fmla="*/ 0 w 904"/>
                <a:gd name="T5" fmla="*/ 0 h 100"/>
              </a:gdLst>
              <a:ahLst/>
              <a:cxnLst>
                <a:cxn ang="0">
                  <a:pos x="T0" y="T1"/>
                </a:cxn>
                <a:cxn ang="0">
                  <a:pos x="T2" y="T3"/>
                </a:cxn>
                <a:cxn ang="0">
                  <a:pos x="T4" y="T5"/>
                </a:cxn>
              </a:cxnLst>
              <a:rect l="0" t="0" r="r" b="b"/>
              <a:pathLst>
                <a:path w="904" h="100">
                  <a:moveTo>
                    <a:pt x="903" y="0"/>
                  </a:moveTo>
                  <a:cubicBezTo>
                    <a:pt x="793" y="62"/>
                    <a:pt x="633" y="99"/>
                    <a:pt x="452" y="99"/>
                  </a:cubicBezTo>
                  <a:cubicBezTo>
                    <a:pt x="272" y="99"/>
                    <a:pt x="110" y="59"/>
                    <a:pt x="0" y="0"/>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56" name="Freeform 150">
              <a:extLst>
                <a:ext uri="{FF2B5EF4-FFF2-40B4-BE49-F238E27FC236}">
                  <a16:creationId xmlns:a16="http://schemas.microsoft.com/office/drawing/2014/main" id="{4A831879-1BDB-A143-8A59-2335943641B5}"/>
                </a:ext>
              </a:extLst>
            </p:cNvPr>
            <p:cNvSpPr>
              <a:spLocks noChangeArrowheads="1"/>
            </p:cNvSpPr>
            <p:nvPr/>
          </p:nvSpPr>
          <p:spPr bwMode="auto">
            <a:xfrm>
              <a:off x="7262019" y="4394994"/>
              <a:ext cx="325437" cy="36513"/>
            </a:xfrm>
            <a:custGeom>
              <a:avLst/>
              <a:gdLst>
                <a:gd name="T0" fmla="*/ 903 w 904"/>
                <a:gd name="T1" fmla="*/ 99 h 100"/>
                <a:gd name="T2" fmla="*/ 452 w 904"/>
                <a:gd name="T3" fmla="*/ 0 h 100"/>
                <a:gd name="T4" fmla="*/ 0 w 904"/>
                <a:gd name="T5" fmla="*/ 99 h 100"/>
              </a:gdLst>
              <a:ahLst/>
              <a:cxnLst>
                <a:cxn ang="0">
                  <a:pos x="T0" y="T1"/>
                </a:cxn>
                <a:cxn ang="0">
                  <a:pos x="T2" y="T3"/>
                </a:cxn>
                <a:cxn ang="0">
                  <a:pos x="T4" y="T5"/>
                </a:cxn>
              </a:cxnLst>
              <a:rect l="0" t="0" r="r" b="b"/>
              <a:pathLst>
                <a:path w="904" h="100">
                  <a:moveTo>
                    <a:pt x="903" y="99"/>
                  </a:moveTo>
                  <a:cubicBezTo>
                    <a:pt x="793" y="37"/>
                    <a:pt x="633" y="0"/>
                    <a:pt x="452" y="0"/>
                  </a:cubicBezTo>
                  <a:cubicBezTo>
                    <a:pt x="272" y="0"/>
                    <a:pt x="110" y="40"/>
                    <a:pt x="0" y="99"/>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157" name="Grouper 461">
            <a:extLst>
              <a:ext uri="{FF2B5EF4-FFF2-40B4-BE49-F238E27FC236}">
                <a16:creationId xmlns:a16="http://schemas.microsoft.com/office/drawing/2014/main" id="{34D629B5-7204-274B-BC9F-839436D56515}"/>
              </a:ext>
            </a:extLst>
          </p:cNvPr>
          <p:cNvGrpSpPr/>
          <p:nvPr/>
        </p:nvGrpSpPr>
        <p:grpSpPr>
          <a:xfrm>
            <a:off x="5513127" y="5447984"/>
            <a:ext cx="427037" cy="427038"/>
            <a:chOff x="8024019" y="2455069"/>
            <a:chExt cx="427037" cy="427038"/>
          </a:xfrm>
        </p:grpSpPr>
        <p:sp>
          <p:nvSpPr>
            <p:cNvPr id="158" name="Freeform 48">
              <a:extLst>
                <a:ext uri="{FF2B5EF4-FFF2-40B4-BE49-F238E27FC236}">
                  <a16:creationId xmlns:a16="http://schemas.microsoft.com/office/drawing/2014/main" id="{34D1CC98-FB5F-D046-B531-B2D2C342708E}"/>
                </a:ext>
              </a:extLst>
            </p:cNvPr>
            <p:cNvSpPr>
              <a:spLocks noChangeArrowheads="1"/>
            </p:cNvSpPr>
            <p:nvPr/>
          </p:nvSpPr>
          <p:spPr bwMode="auto">
            <a:xfrm>
              <a:off x="8024019" y="2556669"/>
              <a:ext cx="80962" cy="101600"/>
            </a:xfrm>
            <a:custGeom>
              <a:avLst/>
              <a:gdLst>
                <a:gd name="T0" fmla="*/ 113 w 227"/>
                <a:gd name="T1" fmla="*/ 0 h 283"/>
                <a:gd name="T2" fmla="*/ 142 w 227"/>
                <a:gd name="T3" fmla="*/ 0 h 283"/>
                <a:gd name="T4" fmla="*/ 226 w 227"/>
                <a:gd name="T5" fmla="*/ 85 h 283"/>
                <a:gd name="T6" fmla="*/ 226 w 227"/>
                <a:gd name="T7" fmla="*/ 141 h 283"/>
                <a:gd name="T8" fmla="*/ 170 w 227"/>
                <a:gd name="T9" fmla="*/ 141 h 283"/>
                <a:gd name="T10" fmla="*/ 113 w 227"/>
                <a:gd name="T11" fmla="*/ 198 h 283"/>
                <a:gd name="T12" fmla="*/ 113 w 227"/>
                <a:gd name="T13" fmla="*/ 282 h 283"/>
                <a:gd name="T14" fmla="*/ 0 w 227"/>
                <a:gd name="T15" fmla="*/ 282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7" h="283">
                  <a:moveTo>
                    <a:pt x="113" y="0"/>
                  </a:moveTo>
                  <a:lnTo>
                    <a:pt x="142" y="0"/>
                  </a:lnTo>
                  <a:cubicBezTo>
                    <a:pt x="190" y="0"/>
                    <a:pt x="226" y="37"/>
                    <a:pt x="226" y="85"/>
                  </a:cubicBezTo>
                  <a:lnTo>
                    <a:pt x="226" y="141"/>
                  </a:lnTo>
                  <a:lnTo>
                    <a:pt x="170" y="141"/>
                  </a:lnTo>
                  <a:lnTo>
                    <a:pt x="113" y="198"/>
                  </a:lnTo>
                  <a:lnTo>
                    <a:pt x="113" y="282"/>
                  </a:lnTo>
                  <a:lnTo>
                    <a:pt x="0" y="282"/>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59" name="Freeform 49">
              <a:extLst>
                <a:ext uri="{FF2B5EF4-FFF2-40B4-BE49-F238E27FC236}">
                  <a16:creationId xmlns:a16="http://schemas.microsoft.com/office/drawing/2014/main" id="{967918ED-64C3-D148-885A-6FCB180E6E70}"/>
                </a:ext>
              </a:extLst>
            </p:cNvPr>
            <p:cNvSpPr>
              <a:spLocks noChangeArrowheads="1"/>
            </p:cNvSpPr>
            <p:nvPr/>
          </p:nvSpPr>
          <p:spPr bwMode="auto">
            <a:xfrm>
              <a:off x="8033544" y="2690019"/>
              <a:ext cx="92075" cy="131763"/>
            </a:xfrm>
            <a:custGeom>
              <a:avLst/>
              <a:gdLst>
                <a:gd name="T0" fmla="*/ 141 w 255"/>
                <a:gd name="T1" fmla="*/ 367 h 368"/>
                <a:gd name="T2" fmla="*/ 197 w 255"/>
                <a:gd name="T3" fmla="*/ 311 h 368"/>
                <a:gd name="T4" fmla="*/ 197 w 255"/>
                <a:gd name="T5" fmla="*/ 169 h 368"/>
                <a:gd name="T6" fmla="*/ 254 w 255"/>
                <a:gd name="T7" fmla="*/ 113 h 368"/>
                <a:gd name="T8" fmla="*/ 254 w 255"/>
                <a:gd name="T9" fmla="*/ 57 h 368"/>
                <a:gd name="T10" fmla="*/ 192 w 255"/>
                <a:gd name="T11" fmla="*/ 0 h 368"/>
                <a:gd name="T12" fmla="*/ 56 w 255"/>
                <a:gd name="T13" fmla="*/ 0 h 368"/>
                <a:gd name="T14" fmla="*/ 0 w 255"/>
                <a:gd name="T15" fmla="*/ 57 h 3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368">
                  <a:moveTo>
                    <a:pt x="141" y="367"/>
                  </a:moveTo>
                  <a:lnTo>
                    <a:pt x="197" y="311"/>
                  </a:lnTo>
                  <a:lnTo>
                    <a:pt x="197" y="169"/>
                  </a:lnTo>
                  <a:lnTo>
                    <a:pt x="254" y="113"/>
                  </a:lnTo>
                  <a:lnTo>
                    <a:pt x="254" y="57"/>
                  </a:lnTo>
                  <a:lnTo>
                    <a:pt x="192" y="0"/>
                  </a:lnTo>
                  <a:lnTo>
                    <a:pt x="56" y="0"/>
                  </a:lnTo>
                  <a:lnTo>
                    <a:pt x="0" y="57"/>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60" name="Freeform 50">
              <a:extLst>
                <a:ext uri="{FF2B5EF4-FFF2-40B4-BE49-F238E27FC236}">
                  <a16:creationId xmlns:a16="http://schemas.microsoft.com/office/drawing/2014/main" id="{B65AD9EB-A047-E744-A779-D01E4DC93E92}"/>
                </a:ext>
              </a:extLst>
            </p:cNvPr>
            <p:cNvSpPr>
              <a:spLocks noChangeArrowheads="1"/>
            </p:cNvSpPr>
            <p:nvPr/>
          </p:nvSpPr>
          <p:spPr bwMode="auto">
            <a:xfrm>
              <a:off x="8197056" y="2496344"/>
              <a:ext cx="254000" cy="182563"/>
            </a:xfrm>
            <a:custGeom>
              <a:avLst/>
              <a:gdLst>
                <a:gd name="T0" fmla="*/ 706 w 707"/>
                <a:gd name="T1" fmla="*/ 508 h 509"/>
                <a:gd name="T2" fmla="*/ 565 w 707"/>
                <a:gd name="T3" fmla="*/ 508 h 509"/>
                <a:gd name="T4" fmla="*/ 508 w 707"/>
                <a:gd name="T5" fmla="*/ 423 h 509"/>
                <a:gd name="T6" fmla="*/ 452 w 707"/>
                <a:gd name="T7" fmla="*/ 423 h 509"/>
                <a:gd name="T8" fmla="*/ 424 w 707"/>
                <a:gd name="T9" fmla="*/ 451 h 509"/>
                <a:gd name="T10" fmla="*/ 339 w 707"/>
                <a:gd name="T11" fmla="*/ 451 h 509"/>
                <a:gd name="T12" fmla="*/ 198 w 707"/>
                <a:gd name="T13" fmla="*/ 310 h 509"/>
                <a:gd name="T14" fmla="*/ 0 w 707"/>
                <a:gd name="T15" fmla="*/ 310 h 509"/>
                <a:gd name="T16" fmla="*/ 0 w 707"/>
                <a:gd name="T17" fmla="*/ 254 h 509"/>
                <a:gd name="T18" fmla="*/ 113 w 707"/>
                <a:gd name="T19" fmla="*/ 141 h 509"/>
                <a:gd name="T20" fmla="*/ 170 w 707"/>
                <a:gd name="T21" fmla="*/ 141 h 509"/>
                <a:gd name="T22" fmla="*/ 226 w 707"/>
                <a:gd name="T23" fmla="*/ 85 h 509"/>
                <a:gd name="T24" fmla="*/ 367 w 707"/>
                <a:gd name="T25" fmla="*/ 85 h 509"/>
                <a:gd name="T26" fmla="*/ 449 w 707"/>
                <a:gd name="T27" fmla="*/ 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7" h="509">
                  <a:moveTo>
                    <a:pt x="706" y="508"/>
                  </a:moveTo>
                  <a:lnTo>
                    <a:pt x="565" y="508"/>
                  </a:lnTo>
                  <a:lnTo>
                    <a:pt x="508" y="423"/>
                  </a:lnTo>
                  <a:lnTo>
                    <a:pt x="452" y="423"/>
                  </a:lnTo>
                  <a:lnTo>
                    <a:pt x="424" y="451"/>
                  </a:lnTo>
                  <a:lnTo>
                    <a:pt x="339" y="451"/>
                  </a:lnTo>
                  <a:lnTo>
                    <a:pt x="198" y="310"/>
                  </a:lnTo>
                  <a:lnTo>
                    <a:pt x="0" y="310"/>
                  </a:lnTo>
                  <a:lnTo>
                    <a:pt x="0" y="254"/>
                  </a:lnTo>
                  <a:cubicBezTo>
                    <a:pt x="0" y="192"/>
                    <a:pt x="51" y="141"/>
                    <a:pt x="113" y="141"/>
                  </a:cubicBezTo>
                  <a:lnTo>
                    <a:pt x="170" y="141"/>
                  </a:lnTo>
                  <a:lnTo>
                    <a:pt x="226" y="85"/>
                  </a:lnTo>
                  <a:lnTo>
                    <a:pt x="367" y="85"/>
                  </a:lnTo>
                  <a:lnTo>
                    <a:pt x="449"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161" name="Freeform 51">
              <a:extLst>
                <a:ext uri="{FF2B5EF4-FFF2-40B4-BE49-F238E27FC236}">
                  <a16:creationId xmlns:a16="http://schemas.microsoft.com/office/drawing/2014/main" id="{DA1D47D0-F6AC-B14B-9CE6-9BBCD07503E4}"/>
                </a:ext>
              </a:extLst>
            </p:cNvPr>
            <p:cNvSpPr>
              <a:spLocks noChangeArrowheads="1"/>
            </p:cNvSpPr>
            <p:nvPr/>
          </p:nvSpPr>
          <p:spPr bwMode="auto">
            <a:xfrm>
              <a:off x="8185944" y="2658269"/>
              <a:ext cx="131762" cy="173038"/>
            </a:xfrm>
            <a:custGeom>
              <a:avLst/>
              <a:gdLst>
                <a:gd name="T0" fmla="*/ 254 w 368"/>
                <a:gd name="T1" fmla="*/ 480 h 481"/>
                <a:gd name="T2" fmla="*/ 169 w 368"/>
                <a:gd name="T3" fmla="*/ 480 h 481"/>
                <a:gd name="T4" fmla="*/ 169 w 368"/>
                <a:gd name="T5" fmla="*/ 254 h 481"/>
                <a:gd name="T6" fmla="*/ 113 w 368"/>
                <a:gd name="T7" fmla="*/ 198 h 481"/>
                <a:gd name="T8" fmla="*/ 0 w 368"/>
                <a:gd name="T9" fmla="*/ 198 h 481"/>
                <a:gd name="T10" fmla="*/ 0 w 368"/>
                <a:gd name="T11" fmla="*/ 85 h 481"/>
                <a:gd name="T12" fmla="*/ 85 w 368"/>
                <a:gd name="T13" fmla="*/ 0 h 481"/>
                <a:gd name="T14" fmla="*/ 226 w 368"/>
                <a:gd name="T15" fmla="*/ 0 h 481"/>
                <a:gd name="T16" fmla="*/ 367 w 368"/>
                <a:gd name="T17" fmla="*/ 142 h 481"/>
                <a:gd name="T18" fmla="*/ 367 w 368"/>
                <a:gd name="T19" fmla="*/ 367 h 481"/>
                <a:gd name="T20" fmla="*/ 254 w 368"/>
                <a:gd name="T21" fmla="*/ 480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8" h="481">
                  <a:moveTo>
                    <a:pt x="254" y="480"/>
                  </a:moveTo>
                  <a:lnTo>
                    <a:pt x="169" y="480"/>
                  </a:lnTo>
                  <a:lnTo>
                    <a:pt x="169" y="254"/>
                  </a:lnTo>
                  <a:lnTo>
                    <a:pt x="113" y="198"/>
                  </a:lnTo>
                  <a:lnTo>
                    <a:pt x="0" y="198"/>
                  </a:lnTo>
                  <a:lnTo>
                    <a:pt x="0" y="85"/>
                  </a:lnTo>
                  <a:lnTo>
                    <a:pt x="85" y="0"/>
                  </a:lnTo>
                  <a:lnTo>
                    <a:pt x="226" y="0"/>
                  </a:lnTo>
                  <a:lnTo>
                    <a:pt x="367" y="142"/>
                  </a:lnTo>
                  <a:lnTo>
                    <a:pt x="367" y="367"/>
                  </a:lnTo>
                  <a:lnTo>
                    <a:pt x="254" y="48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162" name="Freeform 52">
              <a:extLst>
                <a:ext uri="{FF2B5EF4-FFF2-40B4-BE49-F238E27FC236}">
                  <a16:creationId xmlns:a16="http://schemas.microsoft.com/office/drawing/2014/main" id="{29A21649-0500-304C-A7FF-5D08A0A694A3}"/>
                </a:ext>
              </a:extLst>
            </p:cNvPr>
            <p:cNvSpPr>
              <a:spLocks noChangeArrowheads="1"/>
            </p:cNvSpPr>
            <p:nvPr/>
          </p:nvSpPr>
          <p:spPr bwMode="auto">
            <a:xfrm>
              <a:off x="8024019" y="2455069"/>
              <a:ext cx="427037" cy="427038"/>
            </a:xfrm>
            <a:custGeom>
              <a:avLst/>
              <a:gdLst>
                <a:gd name="T0" fmla="*/ 1186 w 1187"/>
                <a:gd name="T1" fmla="*/ 593 h 1186"/>
                <a:gd name="T2" fmla="*/ 1106 w 1187"/>
                <a:gd name="T3" fmla="*/ 889 h 1186"/>
                <a:gd name="T4" fmla="*/ 889 w 1187"/>
                <a:gd name="T5" fmla="*/ 1106 h 1186"/>
                <a:gd name="T6" fmla="*/ 593 w 1187"/>
                <a:gd name="T7" fmla="*/ 1185 h 1186"/>
                <a:gd name="T8" fmla="*/ 297 w 1187"/>
                <a:gd name="T9" fmla="*/ 1106 h 1186"/>
                <a:gd name="T10" fmla="*/ 80 w 1187"/>
                <a:gd name="T11" fmla="*/ 889 h 1186"/>
                <a:gd name="T12" fmla="*/ 0 w 1187"/>
                <a:gd name="T13" fmla="*/ 593 h 1186"/>
                <a:gd name="T14" fmla="*/ 80 w 1187"/>
                <a:gd name="T15" fmla="*/ 296 h 1186"/>
                <a:gd name="T16" fmla="*/ 297 w 1187"/>
                <a:gd name="T17" fmla="*/ 79 h 1186"/>
                <a:gd name="T18" fmla="*/ 593 w 1187"/>
                <a:gd name="T19" fmla="*/ 0 h 1186"/>
                <a:gd name="T20" fmla="*/ 889 w 1187"/>
                <a:gd name="T21" fmla="*/ 79 h 1186"/>
                <a:gd name="T22" fmla="*/ 1106 w 1187"/>
                <a:gd name="T23" fmla="*/ 296 h 1186"/>
                <a:gd name="T24" fmla="*/ 1186 w 1187"/>
                <a:gd name="T25" fmla="*/ 593 h 1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7" h="1186">
                  <a:moveTo>
                    <a:pt x="1186" y="593"/>
                  </a:moveTo>
                  <a:cubicBezTo>
                    <a:pt x="1186" y="702"/>
                    <a:pt x="1161" y="795"/>
                    <a:pt x="1106" y="889"/>
                  </a:cubicBezTo>
                  <a:cubicBezTo>
                    <a:pt x="1052" y="983"/>
                    <a:pt x="984" y="1051"/>
                    <a:pt x="889" y="1106"/>
                  </a:cubicBezTo>
                  <a:cubicBezTo>
                    <a:pt x="795" y="1160"/>
                    <a:pt x="702" y="1185"/>
                    <a:pt x="593" y="1185"/>
                  </a:cubicBezTo>
                  <a:cubicBezTo>
                    <a:pt x="484" y="1185"/>
                    <a:pt x="392" y="1160"/>
                    <a:pt x="297" y="1106"/>
                  </a:cubicBezTo>
                  <a:cubicBezTo>
                    <a:pt x="203" y="1051"/>
                    <a:pt x="135" y="983"/>
                    <a:pt x="80" y="889"/>
                  </a:cubicBezTo>
                  <a:cubicBezTo>
                    <a:pt x="26" y="795"/>
                    <a:pt x="0" y="702"/>
                    <a:pt x="0" y="593"/>
                  </a:cubicBezTo>
                  <a:cubicBezTo>
                    <a:pt x="0" y="484"/>
                    <a:pt x="26" y="390"/>
                    <a:pt x="80" y="296"/>
                  </a:cubicBezTo>
                  <a:cubicBezTo>
                    <a:pt x="135" y="201"/>
                    <a:pt x="203" y="133"/>
                    <a:pt x="297" y="79"/>
                  </a:cubicBezTo>
                  <a:cubicBezTo>
                    <a:pt x="392" y="24"/>
                    <a:pt x="484" y="0"/>
                    <a:pt x="593" y="0"/>
                  </a:cubicBezTo>
                  <a:cubicBezTo>
                    <a:pt x="702" y="0"/>
                    <a:pt x="795" y="24"/>
                    <a:pt x="889" y="79"/>
                  </a:cubicBezTo>
                  <a:cubicBezTo>
                    <a:pt x="984" y="133"/>
                    <a:pt x="1052" y="201"/>
                    <a:pt x="1106" y="296"/>
                  </a:cubicBezTo>
                  <a:cubicBezTo>
                    <a:pt x="1161" y="390"/>
                    <a:pt x="1186" y="484"/>
                    <a:pt x="1186" y="593"/>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163" name="Groupe 162">
            <a:extLst>
              <a:ext uri="{FF2B5EF4-FFF2-40B4-BE49-F238E27FC236}">
                <a16:creationId xmlns:a16="http://schemas.microsoft.com/office/drawing/2014/main" id="{467CDC11-BB1C-1940-8A52-7C17AE0CC66D}"/>
              </a:ext>
            </a:extLst>
          </p:cNvPr>
          <p:cNvGrpSpPr/>
          <p:nvPr/>
        </p:nvGrpSpPr>
        <p:grpSpPr>
          <a:xfrm>
            <a:off x="3090068" y="1970757"/>
            <a:ext cx="425450" cy="419100"/>
            <a:chOff x="3327400" y="2743200"/>
            <a:chExt cx="425450" cy="419100"/>
          </a:xfrm>
        </p:grpSpPr>
        <p:sp>
          <p:nvSpPr>
            <p:cNvPr id="164" name="Freeform 117">
              <a:extLst>
                <a:ext uri="{FF2B5EF4-FFF2-40B4-BE49-F238E27FC236}">
                  <a16:creationId xmlns:a16="http://schemas.microsoft.com/office/drawing/2014/main" id="{49CBC51C-1B3D-3543-B87A-4A8C49416522}"/>
                </a:ext>
              </a:extLst>
            </p:cNvPr>
            <p:cNvSpPr>
              <a:spLocks noChangeArrowheads="1"/>
            </p:cNvSpPr>
            <p:nvPr/>
          </p:nvSpPr>
          <p:spPr bwMode="auto">
            <a:xfrm>
              <a:off x="3327400" y="2743200"/>
              <a:ext cx="301625" cy="417513"/>
            </a:xfrm>
            <a:custGeom>
              <a:avLst/>
              <a:gdLst>
                <a:gd name="T0" fmla="*/ 835 w 836"/>
                <a:gd name="T1" fmla="*/ 401 h 1158"/>
                <a:gd name="T2" fmla="*/ 418 w 836"/>
                <a:gd name="T3" fmla="*/ 0 h 1158"/>
                <a:gd name="T4" fmla="*/ 0 w 836"/>
                <a:gd name="T5" fmla="*/ 418 h 1158"/>
                <a:gd name="T6" fmla="*/ 418 w 836"/>
                <a:gd name="T7" fmla="*/ 1157 h 1158"/>
                <a:gd name="T8" fmla="*/ 614 w 836"/>
                <a:gd name="T9" fmla="*/ 830 h 1158"/>
              </a:gdLst>
              <a:ahLst/>
              <a:cxnLst>
                <a:cxn ang="0">
                  <a:pos x="T0" y="T1"/>
                </a:cxn>
                <a:cxn ang="0">
                  <a:pos x="T2" y="T3"/>
                </a:cxn>
                <a:cxn ang="0">
                  <a:pos x="T4" y="T5"/>
                </a:cxn>
                <a:cxn ang="0">
                  <a:pos x="T6" y="T7"/>
                </a:cxn>
                <a:cxn ang="0">
                  <a:pos x="T8" y="T9"/>
                </a:cxn>
              </a:cxnLst>
              <a:rect l="0" t="0" r="r" b="b"/>
              <a:pathLst>
                <a:path w="836" h="1158">
                  <a:moveTo>
                    <a:pt x="835" y="401"/>
                  </a:moveTo>
                  <a:cubicBezTo>
                    <a:pt x="826" y="183"/>
                    <a:pt x="631" y="0"/>
                    <a:pt x="418" y="0"/>
                  </a:cubicBezTo>
                  <a:cubicBezTo>
                    <a:pt x="201" y="0"/>
                    <a:pt x="0" y="192"/>
                    <a:pt x="0" y="418"/>
                  </a:cubicBezTo>
                  <a:cubicBezTo>
                    <a:pt x="0" y="737"/>
                    <a:pt x="313" y="810"/>
                    <a:pt x="418" y="1157"/>
                  </a:cubicBezTo>
                  <a:cubicBezTo>
                    <a:pt x="460" y="1013"/>
                    <a:pt x="539" y="917"/>
                    <a:pt x="614" y="830"/>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165" name="Freeform 118">
              <a:extLst>
                <a:ext uri="{FF2B5EF4-FFF2-40B4-BE49-F238E27FC236}">
                  <a16:creationId xmlns:a16="http://schemas.microsoft.com/office/drawing/2014/main" id="{3CB74380-7918-5F45-BE4F-AE0E1CF72299}"/>
                </a:ext>
              </a:extLst>
            </p:cNvPr>
            <p:cNvSpPr>
              <a:spLocks noChangeArrowheads="1"/>
            </p:cNvSpPr>
            <p:nvPr/>
          </p:nvSpPr>
          <p:spPr bwMode="auto">
            <a:xfrm>
              <a:off x="3429000" y="2843213"/>
              <a:ext cx="100013" cy="100012"/>
            </a:xfrm>
            <a:custGeom>
              <a:avLst/>
              <a:gdLst>
                <a:gd name="T0" fmla="*/ 139 w 278"/>
                <a:gd name="T1" fmla="*/ 0 h 277"/>
                <a:gd name="T2" fmla="*/ 277 w 278"/>
                <a:gd name="T3" fmla="*/ 138 h 277"/>
                <a:gd name="T4" fmla="*/ 139 w 278"/>
                <a:gd name="T5" fmla="*/ 276 h 277"/>
                <a:gd name="T6" fmla="*/ 0 w 278"/>
                <a:gd name="T7" fmla="*/ 138 h 277"/>
                <a:gd name="T8" fmla="*/ 139 w 278"/>
                <a:gd name="T9" fmla="*/ 0 h 277"/>
              </a:gdLst>
              <a:ahLst/>
              <a:cxnLst>
                <a:cxn ang="0">
                  <a:pos x="T0" y="T1"/>
                </a:cxn>
                <a:cxn ang="0">
                  <a:pos x="T2" y="T3"/>
                </a:cxn>
                <a:cxn ang="0">
                  <a:pos x="T4" y="T5"/>
                </a:cxn>
                <a:cxn ang="0">
                  <a:pos x="T6" y="T7"/>
                </a:cxn>
                <a:cxn ang="0">
                  <a:pos x="T8" y="T9"/>
                </a:cxn>
              </a:cxnLst>
              <a:rect l="0" t="0" r="r" b="b"/>
              <a:pathLst>
                <a:path w="278" h="277">
                  <a:moveTo>
                    <a:pt x="139" y="0"/>
                  </a:moveTo>
                  <a:cubicBezTo>
                    <a:pt x="215" y="0"/>
                    <a:pt x="277" y="62"/>
                    <a:pt x="277" y="138"/>
                  </a:cubicBezTo>
                  <a:cubicBezTo>
                    <a:pt x="277" y="214"/>
                    <a:pt x="215" y="276"/>
                    <a:pt x="139" y="276"/>
                  </a:cubicBezTo>
                  <a:cubicBezTo>
                    <a:pt x="62" y="276"/>
                    <a:pt x="0" y="214"/>
                    <a:pt x="0" y="138"/>
                  </a:cubicBezTo>
                  <a:cubicBezTo>
                    <a:pt x="0" y="62"/>
                    <a:pt x="62" y="0"/>
                    <a:pt x="139" y="0"/>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6" name="Freeform 119">
              <a:extLst>
                <a:ext uri="{FF2B5EF4-FFF2-40B4-BE49-F238E27FC236}">
                  <a16:creationId xmlns:a16="http://schemas.microsoft.com/office/drawing/2014/main" id="{49C6EC5D-5E6D-7749-B463-6440715EBF42}"/>
                </a:ext>
              </a:extLst>
            </p:cNvPr>
            <p:cNvSpPr>
              <a:spLocks noChangeArrowheads="1"/>
            </p:cNvSpPr>
            <p:nvPr/>
          </p:nvSpPr>
          <p:spPr bwMode="auto">
            <a:xfrm>
              <a:off x="3570288" y="2908300"/>
              <a:ext cx="182562" cy="254000"/>
            </a:xfrm>
            <a:custGeom>
              <a:avLst/>
              <a:gdLst>
                <a:gd name="T0" fmla="*/ 254 w 509"/>
                <a:gd name="T1" fmla="*/ 706 h 707"/>
                <a:gd name="T2" fmla="*/ 508 w 509"/>
                <a:gd name="T3" fmla="*/ 254 h 707"/>
                <a:gd name="T4" fmla="*/ 254 w 509"/>
                <a:gd name="T5" fmla="*/ 0 h 707"/>
                <a:gd name="T6" fmla="*/ 0 w 509"/>
                <a:gd name="T7" fmla="*/ 254 h 707"/>
                <a:gd name="T8" fmla="*/ 254 w 509"/>
                <a:gd name="T9" fmla="*/ 706 h 707"/>
              </a:gdLst>
              <a:ahLst/>
              <a:cxnLst>
                <a:cxn ang="0">
                  <a:pos x="T0" y="T1"/>
                </a:cxn>
                <a:cxn ang="0">
                  <a:pos x="T2" y="T3"/>
                </a:cxn>
                <a:cxn ang="0">
                  <a:pos x="T4" y="T5"/>
                </a:cxn>
                <a:cxn ang="0">
                  <a:pos x="T6" y="T7"/>
                </a:cxn>
                <a:cxn ang="0">
                  <a:pos x="T8" y="T9"/>
                </a:cxn>
              </a:cxnLst>
              <a:rect l="0" t="0" r="r" b="b"/>
              <a:pathLst>
                <a:path w="509" h="707">
                  <a:moveTo>
                    <a:pt x="254" y="706"/>
                  </a:moveTo>
                  <a:cubicBezTo>
                    <a:pt x="319" y="494"/>
                    <a:pt x="508" y="449"/>
                    <a:pt x="508" y="254"/>
                  </a:cubicBezTo>
                  <a:cubicBezTo>
                    <a:pt x="508" y="119"/>
                    <a:pt x="387" y="0"/>
                    <a:pt x="254" y="0"/>
                  </a:cubicBezTo>
                  <a:cubicBezTo>
                    <a:pt x="122" y="0"/>
                    <a:pt x="0" y="119"/>
                    <a:pt x="0" y="254"/>
                  </a:cubicBezTo>
                  <a:cubicBezTo>
                    <a:pt x="0" y="449"/>
                    <a:pt x="189" y="494"/>
                    <a:pt x="254" y="706"/>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167" name="Freeform 120">
              <a:extLst>
                <a:ext uri="{FF2B5EF4-FFF2-40B4-BE49-F238E27FC236}">
                  <a16:creationId xmlns:a16="http://schemas.microsoft.com/office/drawing/2014/main" id="{5D29487C-8D0E-B949-9EB1-B1F6935024EA}"/>
                </a:ext>
              </a:extLst>
            </p:cNvPr>
            <p:cNvSpPr>
              <a:spLocks noChangeArrowheads="1"/>
            </p:cNvSpPr>
            <p:nvPr/>
          </p:nvSpPr>
          <p:spPr bwMode="auto">
            <a:xfrm>
              <a:off x="3630613" y="2968625"/>
              <a:ext cx="61912" cy="61913"/>
            </a:xfrm>
            <a:custGeom>
              <a:avLst/>
              <a:gdLst>
                <a:gd name="T0" fmla="*/ 85 w 170"/>
                <a:gd name="T1" fmla="*/ 0 h 171"/>
                <a:gd name="T2" fmla="*/ 169 w 170"/>
                <a:gd name="T3" fmla="*/ 85 h 171"/>
                <a:gd name="T4" fmla="*/ 85 w 170"/>
                <a:gd name="T5" fmla="*/ 170 h 171"/>
                <a:gd name="T6" fmla="*/ 0 w 170"/>
                <a:gd name="T7" fmla="*/ 85 h 171"/>
                <a:gd name="T8" fmla="*/ 85 w 170"/>
                <a:gd name="T9" fmla="*/ 0 h 171"/>
              </a:gdLst>
              <a:ahLst/>
              <a:cxnLst>
                <a:cxn ang="0">
                  <a:pos x="T0" y="T1"/>
                </a:cxn>
                <a:cxn ang="0">
                  <a:pos x="T2" y="T3"/>
                </a:cxn>
                <a:cxn ang="0">
                  <a:pos x="T4" y="T5"/>
                </a:cxn>
                <a:cxn ang="0">
                  <a:pos x="T6" y="T7"/>
                </a:cxn>
                <a:cxn ang="0">
                  <a:pos x="T8" y="T9"/>
                </a:cxn>
              </a:cxnLst>
              <a:rect l="0" t="0" r="r" b="b"/>
              <a:pathLst>
                <a:path w="170" h="171">
                  <a:moveTo>
                    <a:pt x="85" y="0"/>
                  </a:moveTo>
                  <a:cubicBezTo>
                    <a:pt x="133" y="0"/>
                    <a:pt x="169" y="37"/>
                    <a:pt x="169" y="85"/>
                  </a:cubicBezTo>
                  <a:cubicBezTo>
                    <a:pt x="169" y="130"/>
                    <a:pt x="133" y="170"/>
                    <a:pt x="85" y="170"/>
                  </a:cubicBezTo>
                  <a:cubicBezTo>
                    <a:pt x="37" y="170"/>
                    <a:pt x="0" y="133"/>
                    <a:pt x="0" y="85"/>
                  </a:cubicBezTo>
                  <a:cubicBezTo>
                    <a:pt x="0" y="37"/>
                    <a:pt x="37" y="0"/>
                    <a:pt x="85" y="0"/>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225" name="Grouper 179">
            <a:extLst>
              <a:ext uri="{FF2B5EF4-FFF2-40B4-BE49-F238E27FC236}">
                <a16:creationId xmlns:a16="http://schemas.microsoft.com/office/drawing/2014/main" id="{416AA2AB-38CB-AC41-B230-E56512BFF652}"/>
              </a:ext>
            </a:extLst>
          </p:cNvPr>
          <p:cNvGrpSpPr/>
          <p:nvPr/>
        </p:nvGrpSpPr>
        <p:grpSpPr>
          <a:xfrm>
            <a:off x="6194732" y="7225858"/>
            <a:ext cx="468313" cy="325438"/>
            <a:chOff x="2159000" y="2289175"/>
            <a:chExt cx="468313" cy="325438"/>
          </a:xfrm>
        </p:grpSpPr>
        <p:sp>
          <p:nvSpPr>
            <p:cNvPr id="226" name="Freeform 1">
              <a:extLst>
                <a:ext uri="{FF2B5EF4-FFF2-40B4-BE49-F238E27FC236}">
                  <a16:creationId xmlns:a16="http://schemas.microsoft.com/office/drawing/2014/main" id="{A95A409B-7BB0-4843-B578-557AAEE74DC9}"/>
                </a:ext>
              </a:extLst>
            </p:cNvPr>
            <p:cNvSpPr>
              <a:spLocks noChangeArrowheads="1"/>
            </p:cNvSpPr>
            <p:nvPr/>
          </p:nvSpPr>
          <p:spPr bwMode="auto">
            <a:xfrm>
              <a:off x="2159000" y="2370138"/>
              <a:ext cx="468313" cy="244475"/>
            </a:xfrm>
            <a:custGeom>
              <a:avLst/>
              <a:gdLst>
                <a:gd name="T0" fmla="*/ 649 w 1299"/>
                <a:gd name="T1" fmla="*/ 678 h 679"/>
                <a:gd name="T2" fmla="*/ 0 w 1299"/>
                <a:gd name="T3" fmla="*/ 678 h 679"/>
                <a:gd name="T4" fmla="*/ 0 w 1299"/>
                <a:gd name="T5" fmla="*/ 0 h 679"/>
                <a:gd name="T6" fmla="*/ 1298 w 1299"/>
                <a:gd name="T7" fmla="*/ 0 h 679"/>
                <a:gd name="T8" fmla="*/ 1298 w 1299"/>
                <a:gd name="T9" fmla="*/ 678 h 679"/>
                <a:gd name="T10" fmla="*/ 649 w 1299"/>
                <a:gd name="T11" fmla="*/ 678 h 679"/>
              </a:gdLst>
              <a:ahLst/>
              <a:cxnLst>
                <a:cxn ang="0">
                  <a:pos x="T0" y="T1"/>
                </a:cxn>
                <a:cxn ang="0">
                  <a:pos x="T2" y="T3"/>
                </a:cxn>
                <a:cxn ang="0">
                  <a:pos x="T4" y="T5"/>
                </a:cxn>
                <a:cxn ang="0">
                  <a:pos x="T6" y="T7"/>
                </a:cxn>
                <a:cxn ang="0">
                  <a:pos x="T8" y="T9"/>
                </a:cxn>
                <a:cxn ang="0">
                  <a:pos x="T10" y="T11"/>
                </a:cxn>
              </a:cxnLst>
              <a:rect l="0" t="0" r="r" b="b"/>
              <a:pathLst>
                <a:path w="1299" h="679">
                  <a:moveTo>
                    <a:pt x="649" y="678"/>
                  </a:moveTo>
                  <a:lnTo>
                    <a:pt x="0" y="678"/>
                  </a:lnTo>
                  <a:lnTo>
                    <a:pt x="0" y="0"/>
                  </a:lnTo>
                  <a:lnTo>
                    <a:pt x="1298" y="0"/>
                  </a:lnTo>
                  <a:lnTo>
                    <a:pt x="1298" y="678"/>
                  </a:lnTo>
                  <a:lnTo>
                    <a:pt x="649" y="678"/>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27" name="Line 2">
              <a:extLst>
                <a:ext uri="{FF2B5EF4-FFF2-40B4-BE49-F238E27FC236}">
                  <a16:creationId xmlns:a16="http://schemas.microsoft.com/office/drawing/2014/main" id="{80FAE0E8-68D7-824D-96CF-5D96B4539C99}"/>
                </a:ext>
              </a:extLst>
            </p:cNvPr>
            <p:cNvSpPr>
              <a:spLocks noChangeShapeType="1"/>
            </p:cNvSpPr>
            <p:nvPr/>
          </p:nvSpPr>
          <p:spPr bwMode="auto">
            <a:xfrm>
              <a:off x="2189163" y="2328863"/>
              <a:ext cx="406400"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28" name="Line 3">
              <a:extLst>
                <a:ext uri="{FF2B5EF4-FFF2-40B4-BE49-F238E27FC236}">
                  <a16:creationId xmlns:a16="http://schemas.microsoft.com/office/drawing/2014/main" id="{2C2B0659-4A79-E04C-9CE8-9A248880926D}"/>
                </a:ext>
              </a:extLst>
            </p:cNvPr>
            <p:cNvSpPr>
              <a:spLocks noChangeShapeType="1"/>
            </p:cNvSpPr>
            <p:nvPr/>
          </p:nvSpPr>
          <p:spPr bwMode="auto">
            <a:xfrm flipH="1">
              <a:off x="2227263" y="2289175"/>
              <a:ext cx="328612"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29" name="Freeform 4">
              <a:extLst>
                <a:ext uri="{FF2B5EF4-FFF2-40B4-BE49-F238E27FC236}">
                  <a16:creationId xmlns:a16="http://schemas.microsoft.com/office/drawing/2014/main" id="{7855B707-DF46-4943-9D12-32B005E63D2F}"/>
                </a:ext>
              </a:extLst>
            </p:cNvPr>
            <p:cNvSpPr>
              <a:spLocks noChangeArrowheads="1"/>
            </p:cNvSpPr>
            <p:nvPr/>
          </p:nvSpPr>
          <p:spPr bwMode="auto">
            <a:xfrm>
              <a:off x="2209800" y="2409825"/>
              <a:ext cx="366713" cy="163513"/>
            </a:xfrm>
            <a:custGeom>
              <a:avLst/>
              <a:gdLst>
                <a:gd name="T0" fmla="*/ 931 w 1017"/>
                <a:gd name="T1" fmla="*/ 452 h 453"/>
                <a:gd name="T2" fmla="*/ 85 w 1017"/>
                <a:gd name="T3" fmla="*/ 452 h 453"/>
                <a:gd name="T4" fmla="*/ 85 w 1017"/>
                <a:gd name="T5" fmla="*/ 452 h 453"/>
                <a:gd name="T6" fmla="*/ 0 w 1017"/>
                <a:gd name="T7" fmla="*/ 367 h 453"/>
                <a:gd name="T8" fmla="*/ 0 w 1017"/>
                <a:gd name="T9" fmla="*/ 367 h 453"/>
                <a:gd name="T10" fmla="*/ 0 w 1017"/>
                <a:gd name="T11" fmla="*/ 85 h 453"/>
                <a:gd name="T12" fmla="*/ 0 w 1017"/>
                <a:gd name="T13" fmla="*/ 85 h 453"/>
                <a:gd name="T14" fmla="*/ 85 w 1017"/>
                <a:gd name="T15" fmla="*/ 0 h 453"/>
                <a:gd name="T16" fmla="*/ 85 w 1017"/>
                <a:gd name="T17" fmla="*/ 0 h 453"/>
                <a:gd name="T18" fmla="*/ 931 w 1017"/>
                <a:gd name="T19" fmla="*/ 0 h 453"/>
                <a:gd name="T20" fmla="*/ 1016 w 1017"/>
                <a:gd name="T21" fmla="*/ 85 h 453"/>
                <a:gd name="T22" fmla="*/ 1016 w 1017"/>
                <a:gd name="T23" fmla="*/ 367 h 453"/>
                <a:gd name="T24" fmla="*/ 1016 w 1017"/>
                <a:gd name="T25" fmla="*/ 367 h 453"/>
                <a:gd name="T26" fmla="*/ 931 w 1017"/>
                <a:gd name="T27" fmla="*/ 45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7" h="453">
                  <a:moveTo>
                    <a:pt x="931" y="452"/>
                  </a:moveTo>
                  <a:lnTo>
                    <a:pt x="85" y="452"/>
                  </a:lnTo>
                  <a:lnTo>
                    <a:pt x="85" y="452"/>
                  </a:lnTo>
                  <a:cubicBezTo>
                    <a:pt x="85" y="404"/>
                    <a:pt x="48" y="367"/>
                    <a:pt x="0" y="367"/>
                  </a:cubicBezTo>
                  <a:lnTo>
                    <a:pt x="0" y="367"/>
                  </a:lnTo>
                  <a:lnTo>
                    <a:pt x="0" y="85"/>
                  </a:lnTo>
                  <a:lnTo>
                    <a:pt x="0" y="85"/>
                  </a:lnTo>
                  <a:cubicBezTo>
                    <a:pt x="48" y="85"/>
                    <a:pt x="85" y="57"/>
                    <a:pt x="85" y="0"/>
                  </a:cubicBezTo>
                  <a:lnTo>
                    <a:pt x="85" y="0"/>
                  </a:lnTo>
                  <a:lnTo>
                    <a:pt x="931" y="0"/>
                  </a:lnTo>
                  <a:cubicBezTo>
                    <a:pt x="931" y="57"/>
                    <a:pt x="968" y="85"/>
                    <a:pt x="1016" y="85"/>
                  </a:cubicBezTo>
                  <a:lnTo>
                    <a:pt x="1016" y="367"/>
                  </a:lnTo>
                  <a:lnTo>
                    <a:pt x="1016" y="367"/>
                  </a:lnTo>
                  <a:cubicBezTo>
                    <a:pt x="968" y="367"/>
                    <a:pt x="931" y="404"/>
                    <a:pt x="931" y="452"/>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30" name="Line 5">
              <a:extLst>
                <a:ext uri="{FF2B5EF4-FFF2-40B4-BE49-F238E27FC236}">
                  <a16:creationId xmlns:a16="http://schemas.microsoft.com/office/drawing/2014/main" id="{1CD047AA-9FC2-634B-AEBD-7DF357BAC0A5}"/>
                </a:ext>
              </a:extLst>
            </p:cNvPr>
            <p:cNvSpPr>
              <a:spLocks noChangeShapeType="1"/>
            </p:cNvSpPr>
            <p:nvPr/>
          </p:nvSpPr>
          <p:spPr bwMode="auto">
            <a:xfrm>
              <a:off x="2281238" y="2492375"/>
              <a:ext cx="20637"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31" name="Line 6">
              <a:extLst>
                <a:ext uri="{FF2B5EF4-FFF2-40B4-BE49-F238E27FC236}">
                  <a16:creationId xmlns:a16="http://schemas.microsoft.com/office/drawing/2014/main" id="{DDD12426-7941-B64A-8F84-C98E85F3838F}"/>
                </a:ext>
              </a:extLst>
            </p:cNvPr>
            <p:cNvSpPr>
              <a:spLocks noChangeShapeType="1"/>
            </p:cNvSpPr>
            <p:nvPr/>
          </p:nvSpPr>
          <p:spPr bwMode="auto">
            <a:xfrm>
              <a:off x="2484438" y="2492375"/>
              <a:ext cx="20637"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32" name="Freeform 7">
              <a:extLst>
                <a:ext uri="{FF2B5EF4-FFF2-40B4-BE49-F238E27FC236}">
                  <a16:creationId xmlns:a16="http://schemas.microsoft.com/office/drawing/2014/main" id="{A1D53D84-55A7-944E-9124-81C7BB51F8D1}"/>
                </a:ext>
              </a:extLst>
            </p:cNvPr>
            <p:cNvSpPr>
              <a:spLocks noChangeArrowheads="1"/>
            </p:cNvSpPr>
            <p:nvPr/>
          </p:nvSpPr>
          <p:spPr bwMode="auto">
            <a:xfrm>
              <a:off x="2351088" y="2451100"/>
              <a:ext cx="80962" cy="80963"/>
            </a:xfrm>
            <a:custGeom>
              <a:avLst/>
              <a:gdLst>
                <a:gd name="T0" fmla="*/ 226 w 227"/>
                <a:gd name="T1" fmla="*/ 113 h 227"/>
                <a:gd name="T2" fmla="*/ 211 w 227"/>
                <a:gd name="T3" fmla="*/ 170 h 227"/>
                <a:gd name="T4" fmla="*/ 169 w 227"/>
                <a:gd name="T5" fmla="*/ 211 h 227"/>
                <a:gd name="T6" fmla="*/ 113 w 227"/>
                <a:gd name="T7" fmla="*/ 226 h 227"/>
                <a:gd name="T8" fmla="*/ 56 w 227"/>
                <a:gd name="T9" fmla="*/ 211 h 227"/>
                <a:gd name="T10" fmla="*/ 15 w 227"/>
                <a:gd name="T11" fmla="*/ 170 h 227"/>
                <a:gd name="T12" fmla="*/ 0 w 227"/>
                <a:gd name="T13" fmla="*/ 113 h 227"/>
                <a:gd name="T14" fmla="*/ 15 w 227"/>
                <a:gd name="T15" fmla="*/ 57 h 227"/>
                <a:gd name="T16" fmla="*/ 56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1" y="152"/>
                    <a:pt x="211" y="170"/>
                  </a:cubicBezTo>
                  <a:cubicBezTo>
                    <a:pt x="200" y="188"/>
                    <a:pt x="187" y="200"/>
                    <a:pt x="169" y="211"/>
                  </a:cubicBezTo>
                  <a:cubicBezTo>
                    <a:pt x="151" y="221"/>
                    <a:pt x="134" y="226"/>
                    <a:pt x="113" y="226"/>
                  </a:cubicBezTo>
                  <a:cubicBezTo>
                    <a:pt x="92" y="226"/>
                    <a:pt x="74" y="221"/>
                    <a:pt x="56" y="211"/>
                  </a:cubicBezTo>
                  <a:cubicBezTo>
                    <a:pt x="38" y="200"/>
                    <a:pt x="25" y="188"/>
                    <a:pt x="15" y="170"/>
                  </a:cubicBezTo>
                  <a:cubicBezTo>
                    <a:pt x="4" y="152"/>
                    <a:pt x="0" y="134"/>
                    <a:pt x="0" y="113"/>
                  </a:cubicBezTo>
                  <a:cubicBezTo>
                    <a:pt x="0" y="92"/>
                    <a:pt x="4" y="75"/>
                    <a:pt x="15" y="57"/>
                  </a:cubicBezTo>
                  <a:cubicBezTo>
                    <a:pt x="25" y="39"/>
                    <a:pt x="38" y="25"/>
                    <a:pt x="56" y="15"/>
                  </a:cubicBezTo>
                  <a:cubicBezTo>
                    <a:pt x="74" y="4"/>
                    <a:pt x="92" y="0"/>
                    <a:pt x="113" y="0"/>
                  </a:cubicBezTo>
                  <a:cubicBezTo>
                    <a:pt x="134" y="0"/>
                    <a:pt x="151" y="4"/>
                    <a:pt x="169" y="15"/>
                  </a:cubicBezTo>
                  <a:cubicBezTo>
                    <a:pt x="187" y="25"/>
                    <a:pt x="200" y="39"/>
                    <a:pt x="211" y="57"/>
                  </a:cubicBezTo>
                  <a:cubicBezTo>
                    <a:pt x="221" y="75"/>
                    <a:pt x="226" y="92"/>
                    <a:pt x="226" y="113"/>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233" name="Grouper 193">
            <a:extLst>
              <a:ext uri="{FF2B5EF4-FFF2-40B4-BE49-F238E27FC236}">
                <a16:creationId xmlns:a16="http://schemas.microsoft.com/office/drawing/2014/main" id="{FBD53A72-CCD7-894B-81CD-866772E91E6C}"/>
              </a:ext>
            </a:extLst>
          </p:cNvPr>
          <p:cNvGrpSpPr/>
          <p:nvPr/>
        </p:nvGrpSpPr>
        <p:grpSpPr>
          <a:xfrm>
            <a:off x="3636029" y="8104743"/>
            <a:ext cx="376238" cy="457200"/>
            <a:chOff x="3022600" y="4656138"/>
            <a:chExt cx="376238" cy="457200"/>
          </a:xfrm>
        </p:grpSpPr>
        <p:sp>
          <p:nvSpPr>
            <p:cNvPr id="234" name="Freeform 160">
              <a:extLst>
                <a:ext uri="{FF2B5EF4-FFF2-40B4-BE49-F238E27FC236}">
                  <a16:creationId xmlns:a16="http://schemas.microsoft.com/office/drawing/2014/main" id="{C56C9C2C-9CB1-674D-8FC6-6F3030390CE3}"/>
                </a:ext>
              </a:extLst>
            </p:cNvPr>
            <p:cNvSpPr>
              <a:spLocks noChangeArrowheads="1"/>
            </p:cNvSpPr>
            <p:nvPr/>
          </p:nvSpPr>
          <p:spPr bwMode="auto">
            <a:xfrm>
              <a:off x="3195638" y="4716463"/>
              <a:ext cx="203200" cy="61912"/>
            </a:xfrm>
            <a:custGeom>
              <a:avLst/>
              <a:gdLst>
                <a:gd name="T0" fmla="*/ 565 w 566"/>
                <a:gd name="T1" fmla="*/ 0 h 171"/>
                <a:gd name="T2" fmla="*/ 282 w 566"/>
                <a:gd name="T3" fmla="*/ 170 h 171"/>
                <a:gd name="T4" fmla="*/ 0 w 566"/>
                <a:gd name="T5" fmla="*/ 0 h 171"/>
              </a:gdLst>
              <a:ahLst/>
              <a:cxnLst>
                <a:cxn ang="0">
                  <a:pos x="T0" y="T1"/>
                </a:cxn>
                <a:cxn ang="0">
                  <a:pos x="T2" y="T3"/>
                </a:cxn>
                <a:cxn ang="0">
                  <a:pos x="T4" y="T5"/>
                </a:cxn>
              </a:cxnLst>
              <a:rect l="0" t="0" r="r" b="b"/>
              <a:pathLst>
                <a:path w="566" h="171">
                  <a:moveTo>
                    <a:pt x="565" y="0"/>
                  </a:moveTo>
                  <a:cubicBezTo>
                    <a:pt x="565" y="94"/>
                    <a:pt x="437" y="170"/>
                    <a:pt x="282" y="170"/>
                  </a:cubicBezTo>
                  <a:cubicBezTo>
                    <a:pt x="126" y="170"/>
                    <a:pt x="0" y="94"/>
                    <a:pt x="0" y="0"/>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35" name="Freeform 161">
              <a:extLst>
                <a:ext uri="{FF2B5EF4-FFF2-40B4-BE49-F238E27FC236}">
                  <a16:creationId xmlns:a16="http://schemas.microsoft.com/office/drawing/2014/main" id="{B988F7AC-E279-BB4D-B314-2C2A1C940A46}"/>
                </a:ext>
              </a:extLst>
            </p:cNvPr>
            <p:cNvSpPr>
              <a:spLocks noChangeArrowheads="1"/>
            </p:cNvSpPr>
            <p:nvPr/>
          </p:nvSpPr>
          <p:spPr bwMode="auto">
            <a:xfrm>
              <a:off x="3195638" y="4767263"/>
              <a:ext cx="203200" cy="61912"/>
            </a:xfrm>
            <a:custGeom>
              <a:avLst/>
              <a:gdLst>
                <a:gd name="T0" fmla="*/ 565 w 566"/>
                <a:gd name="T1" fmla="*/ 0 h 170"/>
                <a:gd name="T2" fmla="*/ 282 w 566"/>
                <a:gd name="T3" fmla="*/ 169 h 170"/>
                <a:gd name="T4" fmla="*/ 0 w 566"/>
                <a:gd name="T5" fmla="*/ 0 h 170"/>
              </a:gdLst>
              <a:ahLst/>
              <a:cxnLst>
                <a:cxn ang="0">
                  <a:pos x="T0" y="T1"/>
                </a:cxn>
                <a:cxn ang="0">
                  <a:pos x="T2" y="T3"/>
                </a:cxn>
                <a:cxn ang="0">
                  <a:pos x="T4" y="T5"/>
                </a:cxn>
              </a:cxnLst>
              <a:rect l="0" t="0" r="r" b="b"/>
              <a:pathLst>
                <a:path w="566" h="170">
                  <a:moveTo>
                    <a:pt x="565" y="0"/>
                  </a:moveTo>
                  <a:cubicBezTo>
                    <a:pt x="565" y="93"/>
                    <a:pt x="437" y="169"/>
                    <a:pt x="282" y="169"/>
                  </a:cubicBezTo>
                  <a:cubicBezTo>
                    <a:pt x="126" y="169"/>
                    <a:pt x="0" y="93"/>
                    <a:pt x="0" y="0"/>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36" name="Freeform 162">
              <a:extLst>
                <a:ext uri="{FF2B5EF4-FFF2-40B4-BE49-F238E27FC236}">
                  <a16:creationId xmlns:a16="http://schemas.microsoft.com/office/drawing/2014/main" id="{4D12D662-11E4-5149-8760-A0234C601FC3}"/>
                </a:ext>
              </a:extLst>
            </p:cNvPr>
            <p:cNvSpPr>
              <a:spLocks noChangeArrowheads="1"/>
            </p:cNvSpPr>
            <p:nvPr/>
          </p:nvSpPr>
          <p:spPr bwMode="auto">
            <a:xfrm>
              <a:off x="3255963" y="4818063"/>
              <a:ext cx="142875" cy="61912"/>
            </a:xfrm>
            <a:custGeom>
              <a:avLst/>
              <a:gdLst>
                <a:gd name="T0" fmla="*/ 395 w 396"/>
                <a:gd name="T1" fmla="*/ 0 h 170"/>
                <a:gd name="T2" fmla="*/ 112 w 396"/>
                <a:gd name="T3" fmla="*/ 169 h 170"/>
                <a:gd name="T4" fmla="*/ 0 w 396"/>
                <a:gd name="T5" fmla="*/ 155 h 170"/>
              </a:gdLst>
              <a:ahLst/>
              <a:cxnLst>
                <a:cxn ang="0">
                  <a:pos x="T0" y="T1"/>
                </a:cxn>
                <a:cxn ang="0">
                  <a:pos x="T2" y="T3"/>
                </a:cxn>
                <a:cxn ang="0">
                  <a:pos x="T4" y="T5"/>
                </a:cxn>
              </a:cxnLst>
              <a:rect l="0" t="0" r="r" b="b"/>
              <a:pathLst>
                <a:path w="396" h="170">
                  <a:moveTo>
                    <a:pt x="395" y="0"/>
                  </a:moveTo>
                  <a:cubicBezTo>
                    <a:pt x="395" y="93"/>
                    <a:pt x="268" y="169"/>
                    <a:pt x="112" y="169"/>
                  </a:cubicBezTo>
                  <a:cubicBezTo>
                    <a:pt x="73" y="169"/>
                    <a:pt x="33" y="163"/>
                    <a:pt x="0" y="155"/>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37" name="Freeform 163">
              <a:extLst>
                <a:ext uri="{FF2B5EF4-FFF2-40B4-BE49-F238E27FC236}">
                  <a16:creationId xmlns:a16="http://schemas.microsoft.com/office/drawing/2014/main" id="{5E274BD6-E81B-834B-84B7-ACD06546C145}"/>
                </a:ext>
              </a:extLst>
            </p:cNvPr>
            <p:cNvSpPr>
              <a:spLocks noChangeArrowheads="1"/>
            </p:cNvSpPr>
            <p:nvPr/>
          </p:nvSpPr>
          <p:spPr bwMode="auto">
            <a:xfrm>
              <a:off x="3255963" y="4868863"/>
              <a:ext cx="142875" cy="61912"/>
            </a:xfrm>
            <a:custGeom>
              <a:avLst/>
              <a:gdLst>
                <a:gd name="T0" fmla="*/ 395 w 396"/>
                <a:gd name="T1" fmla="*/ 0 h 170"/>
                <a:gd name="T2" fmla="*/ 112 w 396"/>
                <a:gd name="T3" fmla="*/ 169 h 170"/>
                <a:gd name="T4" fmla="*/ 0 w 396"/>
                <a:gd name="T5" fmla="*/ 155 h 170"/>
              </a:gdLst>
              <a:ahLst/>
              <a:cxnLst>
                <a:cxn ang="0">
                  <a:pos x="T0" y="T1"/>
                </a:cxn>
                <a:cxn ang="0">
                  <a:pos x="T2" y="T3"/>
                </a:cxn>
                <a:cxn ang="0">
                  <a:pos x="T4" y="T5"/>
                </a:cxn>
              </a:cxnLst>
              <a:rect l="0" t="0" r="r" b="b"/>
              <a:pathLst>
                <a:path w="396" h="170">
                  <a:moveTo>
                    <a:pt x="395" y="0"/>
                  </a:moveTo>
                  <a:cubicBezTo>
                    <a:pt x="395" y="93"/>
                    <a:pt x="268" y="169"/>
                    <a:pt x="112" y="169"/>
                  </a:cubicBezTo>
                  <a:cubicBezTo>
                    <a:pt x="73" y="169"/>
                    <a:pt x="33" y="163"/>
                    <a:pt x="0" y="155"/>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38" name="Freeform 164">
              <a:extLst>
                <a:ext uri="{FF2B5EF4-FFF2-40B4-BE49-F238E27FC236}">
                  <a16:creationId xmlns:a16="http://schemas.microsoft.com/office/drawing/2014/main" id="{C30C0960-DCA9-8246-8A08-BDCD4EA69D3D}"/>
                </a:ext>
              </a:extLst>
            </p:cNvPr>
            <p:cNvSpPr>
              <a:spLocks noChangeArrowheads="1"/>
            </p:cNvSpPr>
            <p:nvPr/>
          </p:nvSpPr>
          <p:spPr bwMode="auto">
            <a:xfrm>
              <a:off x="3255963" y="4919663"/>
              <a:ext cx="142875" cy="61912"/>
            </a:xfrm>
            <a:custGeom>
              <a:avLst/>
              <a:gdLst>
                <a:gd name="T0" fmla="*/ 395 w 396"/>
                <a:gd name="T1" fmla="*/ 0 h 170"/>
                <a:gd name="T2" fmla="*/ 112 w 396"/>
                <a:gd name="T3" fmla="*/ 169 h 170"/>
                <a:gd name="T4" fmla="*/ 0 w 396"/>
                <a:gd name="T5" fmla="*/ 155 h 170"/>
              </a:gdLst>
              <a:ahLst/>
              <a:cxnLst>
                <a:cxn ang="0">
                  <a:pos x="T0" y="T1"/>
                </a:cxn>
                <a:cxn ang="0">
                  <a:pos x="T2" y="T3"/>
                </a:cxn>
                <a:cxn ang="0">
                  <a:pos x="T4" y="T5"/>
                </a:cxn>
              </a:cxnLst>
              <a:rect l="0" t="0" r="r" b="b"/>
              <a:pathLst>
                <a:path w="396" h="170">
                  <a:moveTo>
                    <a:pt x="395" y="0"/>
                  </a:moveTo>
                  <a:cubicBezTo>
                    <a:pt x="395" y="93"/>
                    <a:pt x="268" y="169"/>
                    <a:pt x="112" y="169"/>
                  </a:cubicBezTo>
                  <a:cubicBezTo>
                    <a:pt x="73" y="169"/>
                    <a:pt x="33" y="164"/>
                    <a:pt x="0" y="155"/>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39" name="Freeform 165">
              <a:extLst>
                <a:ext uri="{FF2B5EF4-FFF2-40B4-BE49-F238E27FC236}">
                  <a16:creationId xmlns:a16="http://schemas.microsoft.com/office/drawing/2014/main" id="{E26A4904-3DDD-C14C-87AA-AB496F605780}"/>
                </a:ext>
              </a:extLst>
            </p:cNvPr>
            <p:cNvSpPr>
              <a:spLocks noChangeArrowheads="1"/>
            </p:cNvSpPr>
            <p:nvPr/>
          </p:nvSpPr>
          <p:spPr bwMode="auto">
            <a:xfrm>
              <a:off x="3022600" y="4838700"/>
              <a:ext cx="203200" cy="274638"/>
            </a:xfrm>
            <a:custGeom>
              <a:avLst/>
              <a:gdLst>
                <a:gd name="T0" fmla="*/ 282 w 565"/>
                <a:gd name="T1" fmla="*/ 0 h 763"/>
                <a:gd name="T2" fmla="*/ 0 w 565"/>
                <a:gd name="T3" fmla="*/ 169 h 763"/>
                <a:gd name="T4" fmla="*/ 0 w 565"/>
                <a:gd name="T5" fmla="*/ 593 h 763"/>
                <a:gd name="T6" fmla="*/ 282 w 565"/>
                <a:gd name="T7" fmla="*/ 762 h 763"/>
                <a:gd name="T8" fmla="*/ 564 w 565"/>
                <a:gd name="T9" fmla="*/ 593 h 763"/>
                <a:gd name="T10" fmla="*/ 564 w 565"/>
                <a:gd name="T11" fmla="*/ 169 h 763"/>
                <a:gd name="T12" fmla="*/ 282 w 565"/>
                <a:gd name="T13" fmla="*/ 0 h 763"/>
              </a:gdLst>
              <a:ahLst/>
              <a:cxnLst>
                <a:cxn ang="0">
                  <a:pos x="T0" y="T1"/>
                </a:cxn>
                <a:cxn ang="0">
                  <a:pos x="T2" y="T3"/>
                </a:cxn>
                <a:cxn ang="0">
                  <a:pos x="T4" y="T5"/>
                </a:cxn>
                <a:cxn ang="0">
                  <a:pos x="T6" y="T7"/>
                </a:cxn>
                <a:cxn ang="0">
                  <a:pos x="T8" y="T9"/>
                </a:cxn>
                <a:cxn ang="0">
                  <a:pos x="T10" y="T11"/>
                </a:cxn>
                <a:cxn ang="0">
                  <a:pos x="T12" y="T13"/>
                </a:cxn>
              </a:cxnLst>
              <a:rect l="0" t="0" r="r" b="b"/>
              <a:pathLst>
                <a:path w="565" h="763">
                  <a:moveTo>
                    <a:pt x="282" y="0"/>
                  </a:moveTo>
                  <a:cubicBezTo>
                    <a:pt x="126" y="0"/>
                    <a:pt x="0" y="76"/>
                    <a:pt x="0" y="169"/>
                  </a:cubicBezTo>
                  <a:lnTo>
                    <a:pt x="0" y="593"/>
                  </a:lnTo>
                  <a:cubicBezTo>
                    <a:pt x="0" y="686"/>
                    <a:pt x="126" y="762"/>
                    <a:pt x="282" y="762"/>
                  </a:cubicBezTo>
                  <a:cubicBezTo>
                    <a:pt x="437" y="762"/>
                    <a:pt x="564" y="686"/>
                    <a:pt x="564" y="593"/>
                  </a:cubicBezTo>
                  <a:lnTo>
                    <a:pt x="564" y="169"/>
                  </a:lnTo>
                  <a:cubicBezTo>
                    <a:pt x="564" y="76"/>
                    <a:pt x="437" y="0"/>
                    <a:pt x="282" y="0"/>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40" name="Freeform 166">
              <a:extLst>
                <a:ext uri="{FF2B5EF4-FFF2-40B4-BE49-F238E27FC236}">
                  <a16:creationId xmlns:a16="http://schemas.microsoft.com/office/drawing/2014/main" id="{B0770AA9-5582-5B43-81B1-2DB889A7E4B9}"/>
                </a:ext>
              </a:extLst>
            </p:cNvPr>
            <p:cNvSpPr>
              <a:spLocks noChangeArrowheads="1"/>
            </p:cNvSpPr>
            <p:nvPr/>
          </p:nvSpPr>
          <p:spPr bwMode="auto">
            <a:xfrm>
              <a:off x="3022600" y="4899025"/>
              <a:ext cx="203200" cy="61913"/>
            </a:xfrm>
            <a:custGeom>
              <a:avLst/>
              <a:gdLst>
                <a:gd name="T0" fmla="*/ 564 w 565"/>
                <a:gd name="T1" fmla="*/ 0 h 171"/>
                <a:gd name="T2" fmla="*/ 282 w 565"/>
                <a:gd name="T3" fmla="*/ 170 h 171"/>
                <a:gd name="T4" fmla="*/ 0 w 565"/>
                <a:gd name="T5" fmla="*/ 0 h 171"/>
              </a:gdLst>
              <a:ahLst/>
              <a:cxnLst>
                <a:cxn ang="0">
                  <a:pos x="T0" y="T1"/>
                </a:cxn>
                <a:cxn ang="0">
                  <a:pos x="T2" y="T3"/>
                </a:cxn>
                <a:cxn ang="0">
                  <a:pos x="T4" y="T5"/>
                </a:cxn>
              </a:cxnLst>
              <a:rect l="0" t="0" r="r" b="b"/>
              <a:pathLst>
                <a:path w="565" h="171">
                  <a:moveTo>
                    <a:pt x="564" y="0"/>
                  </a:moveTo>
                  <a:cubicBezTo>
                    <a:pt x="564" y="94"/>
                    <a:pt x="437" y="170"/>
                    <a:pt x="282" y="170"/>
                  </a:cubicBezTo>
                  <a:cubicBezTo>
                    <a:pt x="126" y="170"/>
                    <a:pt x="0" y="94"/>
                    <a:pt x="0" y="0"/>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41" name="Freeform 167">
              <a:extLst>
                <a:ext uri="{FF2B5EF4-FFF2-40B4-BE49-F238E27FC236}">
                  <a16:creationId xmlns:a16="http://schemas.microsoft.com/office/drawing/2014/main" id="{A88A8C7C-036D-5E48-B38E-755D93C017F5}"/>
                </a:ext>
              </a:extLst>
            </p:cNvPr>
            <p:cNvSpPr>
              <a:spLocks noChangeArrowheads="1"/>
            </p:cNvSpPr>
            <p:nvPr/>
          </p:nvSpPr>
          <p:spPr bwMode="auto">
            <a:xfrm>
              <a:off x="3022600" y="4949825"/>
              <a:ext cx="203200" cy="61913"/>
            </a:xfrm>
            <a:custGeom>
              <a:avLst/>
              <a:gdLst>
                <a:gd name="T0" fmla="*/ 564 w 565"/>
                <a:gd name="T1" fmla="*/ 0 h 170"/>
                <a:gd name="T2" fmla="*/ 282 w 565"/>
                <a:gd name="T3" fmla="*/ 169 h 170"/>
                <a:gd name="T4" fmla="*/ 0 w 565"/>
                <a:gd name="T5" fmla="*/ 0 h 170"/>
              </a:gdLst>
              <a:ahLst/>
              <a:cxnLst>
                <a:cxn ang="0">
                  <a:pos x="T0" y="T1"/>
                </a:cxn>
                <a:cxn ang="0">
                  <a:pos x="T2" y="T3"/>
                </a:cxn>
                <a:cxn ang="0">
                  <a:pos x="T4" y="T5"/>
                </a:cxn>
              </a:cxnLst>
              <a:rect l="0" t="0" r="r" b="b"/>
              <a:pathLst>
                <a:path w="565" h="170">
                  <a:moveTo>
                    <a:pt x="564" y="0"/>
                  </a:moveTo>
                  <a:cubicBezTo>
                    <a:pt x="564" y="93"/>
                    <a:pt x="437" y="169"/>
                    <a:pt x="282" y="169"/>
                  </a:cubicBezTo>
                  <a:cubicBezTo>
                    <a:pt x="126" y="169"/>
                    <a:pt x="0" y="93"/>
                    <a:pt x="0" y="0"/>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42" name="Freeform 168">
              <a:extLst>
                <a:ext uri="{FF2B5EF4-FFF2-40B4-BE49-F238E27FC236}">
                  <a16:creationId xmlns:a16="http://schemas.microsoft.com/office/drawing/2014/main" id="{1C2856AD-751B-8C43-80CD-F9F11F04C786}"/>
                </a:ext>
              </a:extLst>
            </p:cNvPr>
            <p:cNvSpPr>
              <a:spLocks noChangeArrowheads="1"/>
            </p:cNvSpPr>
            <p:nvPr/>
          </p:nvSpPr>
          <p:spPr bwMode="auto">
            <a:xfrm>
              <a:off x="3022600" y="5000625"/>
              <a:ext cx="203200" cy="61913"/>
            </a:xfrm>
            <a:custGeom>
              <a:avLst/>
              <a:gdLst>
                <a:gd name="T0" fmla="*/ 564 w 565"/>
                <a:gd name="T1" fmla="*/ 0 h 170"/>
                <a:gd name="T2" fmla="*/ 282 w 565"/>
                <a:gd name="T3" fmla="*/ 169 h 170"/>
                <a:gd name="T4" fmla="*/ 0 w 565"/>
                <a:gd name="T5" fmla="*/ 0 h 170"/>
              </a:gdLst>
              <a:ahLst/>
              <a:cxnLst>
                <a:cxn ang="0">
                  <a:pos x="T0" y="T1"/>
                </a:cxn>
                <a:cxn ang="0">
                  <a:pos x="T2" y="T3"/>
                </a:cxn>
                <a:cxn ang="0">
                  <a:pos x="T4" y="T5"/>
                </a:cxn>
              </a:cxnLst>
              <a:rect l="0" t="0" r="r" b="b"/>
              <a:pathLst>
                <a:path w="565" h="170">
                  <a:moveTo>
                    <a:pt x="564" y="0"/>
                  </a:moveTo>
                  <a:cubicBezTo>
                    <a:pt x="564" y="93"/>
                    <a:pt x="437" y="169"/>
                    <a:pt x="282" y="169"/>
                  </a:cubicBezTo>
                  <a:cubicBezTo>
                    <a:pt x="126" y="169"/>
                    <a:pt x="0" y="93"/>
                    <a:pt x="0" y="0"/>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43" name="Freeform 169">
              <a:extLst>
                <a:ext uri="{FF2B5EF4-FFF2-40B4-BE49-F238E27FC236}">
                  <a16:creationId xmlns:a16="http://schemas.microsoft.com/office/drawing/2014/main" id="{8576E1D7-8634-B642-A102-F09C608E8F2E}"/>
                </a:ext>
              </a:extLst>
            </p:cNvPr>
            <p:cNvSpPr>
              <a:spLocks noChangeArrowheads="1"/>
            </p:cNvSpPr>
            <p:nvPr/>
          </p:nvSpPr>
          <p:spPr bwMode="auto">
            <a:xfrm>
              <a:off x="3195638" y="4656138"/>
              <a:ext cx="203200" cy="376237"/>
            </a:xfrm>
            <a:custGeom>
              <a:avLst/>
              <a:gdLst>
                <a:gd name="T0" fmla="*/ 170 w 566"/>
                <a:gd name="T1" fmla="*/ 1030 h 1045"/>
                <a:gd name="T2" fmla="*/ 282 w 566"/>
                <a:gd name="T3" fmla="*/ 1044 h 1045"/>
                <a:gd name="T4" fmla="*/ 565 w 566"/>
                <a:gd name="T5" fmla="*/ 875 h 1045"/>
                <a:gd name="T6" fmla="*/ 565 w 566"/>
                <a:gd name="T7" fmla="*/ 169 h 1045"/>
                <a:gd name="T8" fmla="*/ 282 w 566"/>
                <a:gd name="T9" fmla="*/ 0 h 1045"/>
                <a:gd name="T10" fmla="*/ 0 w 566"/>
                <a:gd name="T11" fmla="*/ 169 h 1045"/>
                <a:gd name="T12" fmla="*/ 0 w 566"/>
                <a:gd name="T13" fmla="*/ 452 h 1045"/>
              </a:gdLst>
              <a:ahLst/>
              <a:cxnLst>
                <a:cxn ang="0">
                  <a:pos x="T0" y="T1"/>
                </a:cxn>
                <a:cxn ang="0">
                  <a:pos x="T2" y="T3"/>
                </a:cxn>
                <a:cxn ang="0">
                  <a:pos x="T4" y="T5"/>
                </a:cxn>
                <a:cxn ang="0">
                  <a:pos x="T6" y="T7"/>
                </a:cxn>
                <a:cxn ang="0">
                  <a:pos x="T8" y="T9"/>
                </a:cxn>
                <a:cxn ang="0">
                  <a:pos x="T10" y="T11"/>
                </a:cxn>
                <a:cxn ang="0">
                  <a:pos x="T12" y="T13"/>
                </a:cxn>
              </a:cxnLst>
              <a:rect l="0" t="0" r="r" b="b"/>
              <a:pathLst>
                <a:path w="566" h="1045">
                  <a:moveTo>
                    <a:pt x="170" y="1030"/>
                  </a:moveTo>
                  <a:cubicBezTo>
                    <a:pt x="203" y="1039"/>
                    <a:pt x="243" y="1044"/>
                    <a:pt x="282" y="1044"/>
                  </a:cubicBezTo>
                  <a:cubicBezTo>
                    <a:pt x="438" y="1044"/>
                    <a:pt x="565" y="968"/>
                    <a:pt x="565" y="875"/>
                  </a:cubicBezTo>
                  <a:lnTo>
                    <a:pt x="565" y="169"/>
                  </a:lnTo>
                  <a:cubicBezTo>
                    <a:pt x="565" y="76"/>
                    <a:pt x="437" y="0"/>
                    <a:pt x="282" y="0"/>
                  </a:cubicBezTo>
                  <a:cubicBezTo>
                    <a:pt x="126" y="0"/>
                    <a:pt x="0" y="76"/>
                    <a:pt x="0" y="169"/>
                  </a:cubicBezTo>
                  <a:lnTo>
                    <a:pt x="0" y="452"/>
                  </a:ln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244" name="Groupe 243">
            <a:extLst>
              <a:ext uri="{FF2B5EF4-FFF2-40B4-BE49-F238E27FC236}">
                <a16:creationId xmlns:a16="http://schemas.microsoft.com/office/drawing/2014/main" id="{66C5F404-C699-2041-A512-C8FF40C40154}"/>
              </a:ext>
            </a:extLst>
          </p:cNvPr>
          <p:cNvGrpSpPr/>
          <p:nvPr/>
        </p:nvGrpSpPr>
        <p:grpSpPr>
          <a:xfrm>
            <a:off x="1486904" y="8106331"/>
            <a:ext cx="325437" cy="454025"/>
            <a:chOff x="4900613" y="2874963"/>
            <a:chExt cx="325437" cy="454025"/>
          </a:xfrm>
        </p:grpSpPr>
        <p:sp>
          <p:nvSpPr>
            <p:cNvPr id="245" name="Freeform 30">
              <a:extLst>
                <a:ext uri="{FF2B5EF4-FFF2-40B4-BE49-F238E27FC236}">
                  <a16:creationId xmlns:a16="http://schemas.microsoft.com/office/drawing/2014/main" id="{4CE81E56-8827-8141-8D31-030F8FFE77E2}"/>
                </a:ext>
              </a:extLst>
            </p:cNvPr>
            <p:cNvSpPr>
              <a:spLocks noChangeArrowheads="1"/>
            </p:cNvSpPr>
            <p:nvPr/>
          </p:nvSpPr>
          <p:spPr bwMode="auto">
            <a:xfrm>
              <a:off x="4900613" y="2994025"/>
              <a:ext cx="325437" cy="334963"/>
            </a:xfrm>
            <a:custGeom>
              <a:avLst/>
              <a:gdLst>
                <a:gd name="T0" fmla="*/ 367 w 904"/>
                <a:gd name="T1" fmla="*/ 0 h 932"/>
                <a:gd name="T2" fmla="*/ 0 w 904"/>
                <a:gd name="T3" fmla="*/ 592 h 932"/>
                <a:gd name="T4" fmla="*/ 452 w 904"/>
                <a:gd name="T5" fmla="*/ 931 h 932"/>
                <a:gd name="T6" fmla="*/ 903 w 904"/>
                <a:gd name="T7" fmla="*/ 592 h 932"/>
                <a:gd name="T8" fmla="*/ 536 w 904"/>
                <a:gd name="T9" fmla="*/ 0 h 932"/>
              </a:gdLst>
              <a:ahLst/>
              <a:cxnLst>
                <a:cxn ang="0">
                  <a:pos x="T0" y="T1"/>
                </a:cxn>
                <a:cxn ang="0">
                  <a:pos x="T2" y="T3"/>
                </a:cxn>
                <a:cxn ang="0">
                  <a:pos x="T4" y="T5"/>
                </a:cxn>
                <a:cxn ang="0">
                  <a:pos x="T6" y="T7"/>
                </a:cxn>
                <a:cxn ang="0">
                  <a:pos x="T8" y="T9"/>
                </a:cxn>
              </a:cxnLst>
              <a:rect l="0" t="0" r="r" b="b"/>
              <a:pathLst>
                <a:path w="904" h="932">
                  <a:moveTo>
                    <a:pt x="367" y="0"/>
                  </a:moveTo>
                  <a:cubicBezTo>
                    <a:pt x="169" y="189"/>
                    <a:pt x="1" y="419"/>
                    <a:pt x="0" y="592"/>
                  </a:cubicBezTo>
                  <a:cubicBezTo>
                    <a:pt x="1" y="832"/>
                    <a:pt x="202" y="931"/>
                    <a:pt x="452" y="931"/>
                  </a:cubicBezTo>
                  <a:cubicBezTo>
                    <a:pt x="701" y="931"/>
                    <a:pt x="903" y="832"/>
                    <a:pt x="903" y="592"/>
                  </a:cubicBezTo>
                  <a:cubicBezTo>
                    <a:pt x="903" y="371"/>
                    <a:pt x="727" y="183"/>
                    <a:pt x="536"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46" name="Freeform 31">
              <a:extLst>
                <a:ext uri="{FF2B5EF4-FFF2-40B4-BE49-F238E27FC236}">
                  <a16:creationId xmlns:a16="http://schemas.microsoft.com/office/drawing/2014/main" id="{71433B44-01AB-A043-AD2C-E4D4F0FA8F07}"/>
                </a:ext>
              </a:extLst>
            </p:cNvPr>
            <p:cNvSpPr>
              <a:spLocks noChangeArrowheads="1"/>
            </p:cNvSpPr>
            <p:nvPr/>
          </p:nvSpPr>
          <p:spPr bwMode="auto">
            <a:xfrm>
              <a:off x="5032375" y="3106738"/>
              <a:ext cx="61913" cy="122237"/>
            </a:xfrm>
            <a:custGeom>
              <a:avLst/>
              <a:gdLst>
                <a:gd name="T0" fmla="*/ 0 w 170"/>
                <a:gd name="T1" fmla="*/ 254 h 340"/>
                <a:gd name="T2" fmla="*/ 0 w 170"/>
                <a:gd name="T3" fmla="*/ 282 h 340"/>
                <a:gd name="T4" fmla="*/ 57 w 170"/>
                <a:gd name="T5" fmla="*/ 339 h 340"/>
                <a:gd name="T6" fmla="*/ 112 w 170"/>
                <a:gd name="T7" fmla="*/ 339 h 340"/>
                <a:gd name="T8" fmla="*/ 169 w 170"/>
                <a:gd name="T9" fmla="*/ 282 h 340"/>
                <a:gd name="T10" fmla="*/ 169 w 170"/>
                <a:gd name="T11" fmla="*/ 238 h 340"/>
                <a:gd name="T12" fmla="*/ 130 w 170"/>
                <a:gd name="T13" fmla="*/ 185 h 340"/>
                <a:gd name="T14" fmla="*/ 39 w 170"/>
                <a:gd name="T15" fmla="*/ 154 h 340"/>
                <a:gd name="T16" fmla="*/ 0 w 170"/>
                <a:gd name="T17" fmla="*/ 100 h 340"/>
                <a:gd name="T18" fmla="*/ 0 w 170"/>
                <a:gd name="T19" fmla="*/ 56 h 340"/>
                <a:gd name="T20" fmla="*/ 57 w 170"/>
                <a:gd name="T21" fmla="*/ 0 h 340"/>
                <a:gd name="T22" fmla="*/ 112 w 170"/>
                <a:gd name="T23" fmla="*/ 0 h 340"/>
                <a:gd name="T24" fmla="*/ 169 w 170"/>
                <a:gd name="T25" fmla="*/ 56 h 340"/>
                <a:gd name="T26" fmla="*/ 169 w 170"/>
                <a:gd name="T27" fmla="*/ 85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340">
                  <a:moveTo>
                    <a:pt x="0" y="254"/>
                  </a:moveTo>
                  <a:lnTo>
                    <a:pt x="0" y="282"/>
                  </a:lnTo>
                  <a:cubicBezTo>
                    <a:pt x="0" y="313"/>
                    <a:pt x="26" y="339"/>
                    <a:pt x="57" y="339"/>
                  </a:cubicBezTo>
                  <a:lnTo>
                    <a:pt x="112" y="339"/>
                  </a:lnTo>
                  <a:cubicBezTo>
                    <a:pt x="143" y="339"/>
                    <a:pt x="169" y="313"/>
                    <a:pt x="169" y="282"/>
                  </a:cubicBezTo>
                  <a:lnTo>
                    <a:pt x="169" y="238"/>
                  </a:lnTo>
                  <a:cubicBezTo>
                    <a:pt x="169" y="214"/>
                    <a:pt x="153" y="192"/>
                    <a:pt x="130" y="185"/>
                  </a:cubicBezTo>
                  <a:lnTo>
                    <a:pt x="39" y="154"/>
                  </a:lnTo>
                  <a:cubicBezTo>
                    <a:pt x="16" y="146"/>
                    <a:pt x="0" y="125"/>
                    <a:pt x="0" y="100"/>
                  </a:cubicBezTo>
                  <a:lnTo>
                    <a:pt x="0" y="56"/>
                  </a:lnTo>
                  <a:cubicBezTo>
                    <a:pt x="0" y="25"/>
                    <a:pt x="26" y="0"/>
                    <a:pt x="57" y="0"/>
                  </a:cubicBezTo>
                  <a:lnTo>
                    <a:pt x="112" y="0"/>
                  </a:lnTo>
                  <a:cubicBezTo>
                    <a:pt x="143" y="0"/>
                    <a:pt x="169" y="25"/>
                    <a:pt x="169" y="56"/>
                  </a:cubicBezTo>
                  <a:lnTo>
                    <a:pt x="169" y="85"/>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47" name="Line 32">
              <a:extLst>
                <a:ext uri="{FF2B5EF4-FFF2-40B4-BE49-F238E27FC236}">
                  <a16:creationId xmlns:a16="http://schemas.microsoft.com/office/drawing/2014/main" id="{B5E77169-A989-2543-982F-4B87E27B49B6}"/>
                </a:ext>
              </a:extLst>
            </p:cNvPr>
            <p:cNvSpPr>
              <a:spLocks noChangeShapeType="1"/>
            </p:cNvSpPr>
            <p:nvPr/>
          </p:nvSpPr>
          <p:spPr bwMode="auto">
            <a:xfrm flipV="1">
              <a:off x="5062538" y="3074988"/>
              <a:ext cx="1587" cy="3333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48" name="Line 33">
              <a:extLst>
                <a:ext uri="{FF2B5EF4-FFF2-40B4-BE49-F238E27FC236}">
                  <a16:creationId xmlns:a16="http://schemas.microsoft.com/office/drawing/2014/main" id="{259E9019-8B35-DA4E-9D72-E492C357B4C9}"/>
                </a:ext>
              </a:extLst>
            </p:cNvPr>
            <p:cNvSpPr>
              <a:spLocks noChangeShapeType="1"/>
            </p:cNvSpPr>
            <p:nvPr/>
          </p:nvSpPr>
          <p:spPr bwMode="auto">
            <a:xfrm>
              <a:off x="5062538" y="3227388"/>
              <a:ext cx="1587" cy="30162"/>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49" name="Freeform 34">
              <a:extLst>
                <a:ext uri="{FF2B5EF4-FFF2-40B4-BE49-F238E27FC236}">
                  <a16:creationId xmlns:a16="http://schemas.microsoft.com/office/drawing/2014/main" id="{94E3FF67-9970-DF4F-BC56-655DA6735F39}"/>
                </a:ext>
              </a:extLst>
            </p:cNvPr>
            <p:cNvSpPr>
              <a:spLocks noChangeArrowheads="1"/>
            </p:cNvSpPr>
            <p:nvPr/>
          </p:nvSpPr>
          <p:spPr bwMode="auto">
            <a:xfrm>
              <a:off x="4986338" y="2874963"/>
              <a:ext cx="142875" cy="130175"/>
            </a:xfrm>
            <a:custGeom>
              <a:avLst/>
              <a:gdLst>
                <a:gd name="T0" fmla="*/ 296 w 396"/>
                <a:gd name="T1" fmla="*/ 334 h 363"/>
                <a:gd name="T2" fmla="*/ 212 w 396"/>
                <a:gd name="T3" fmla="*/ 362 h 363"/>
                <a:gd name="T4" fmla="*/ 127 w 396"/>
                <a:gd name="T5" fmla="*/ 334 h 363"/>
                <a:gd name="T6" fmla="*/ 5 w 396"/>
                <a:gd name="T7" fmla="*/ 80 h 363"/>
                <a:gd name="T8" fmla="*/ 212 w 396"/>
                <a:gd name="T9" fmla="*/ 37 h 363"/>
                <a:gd name="T10" fmla="*/ 393 w 396"/>
                <a:gd name="T11" fmla="*/ 62 h 363"/>
                <a:gd name="T12" fmla="*/ 296 w 396"/>
                <a:gd name="T13" fmla="*/ 334 h 363"/>
              </a:gdLst>
              <a:ahLst/>
              <a:cxnLst>
                <a:cxn ang="0">
                  <a:pos x="T0" y="T1"/>
                </a:cxn>
                <a:cxn ang="0">
                  <a:pos x="T2" y="T3"/>
                </a:cxn>
                <a:cxn ang="0">
                  <a:pos x="T4" y="T5"/>
                </a:cxn>
                <a:cxn ang="0">
                  <a:pos x="T6" y="T7"/>
                </a:cxn>
                <a:cxn ang="0">
                  <a:pos x="T8" y="T9"/>
                </a:cxn>
                <a:cxn ang="0">
                  <a:pos x="T10" y="T11"/>
                </a:cxn>
                <a:cxn ang="0">
                  <a:pos x="T12" y="T13"/>
                </a:cxn>
              </a:cxnLst>
              <a:rect l="0" t="0" r="r" b="b"/>
              <a:pathLst>
                <a:path w="396" h="363">
                  <a:moveTo>
                    <a:pt x="296" y="334"/>
                  </a:moveTo>
                  <a:cubicBezTo>
                    <a:pt x="286" y="350"/>
                    <a:pt x="237" y="362"/>
                    <a:pt x="212" y="362"/>
                  </a:cubicBezTo>
                  <a:cubicBezTo>
                    <a:pt x="186" y="362"/>
                    <a:pt x="138" y="349"/>
                    <a:pt x="127" y="334"/>
                  </a:cubicBezTo>
                  <a:cubicBezTo>
                    <a:pt x="127" y="334"/>
                    <a:pt x="0" y="88"/>
                    <a:pt x="5" y="80"/>
                  </a:cubicBezTo>
                  <a:cubicBezTo>
                    <a:pt x="46" y="0"/>
                    <a:pt x="132" y="15"/>
                    <a:pt x="212" y="37"/>
                  </a:cubicBezTo>
                  <a:cubicBezTo>
                    <a:pt x="326" y="68"/>
                    <a:pt x="371" y="63"/>
                    <a:pt x="393" y="62"/>
                  </a:cubicBezTo>
                  <a:cubicBezTo>
                    <a:pt x="395" y="94"/>
                    <a:pt x="296" y="334"/>
                    <a:pt x="296" y="334"/>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50" name="Line 35">
              <a:extLst>
                <a:ext uri="{FF2B5EF4-FFF2-40B4-BE49-F238E27FC236}">
                  <a16:creationId xmlns:a16="http://schemas.microsoft.com/office/drawing/2014/main" id="{514A27BA-1A75-7648-8CFE-BB8B49B6F669}"/>
                </a:ext>
              </a:extLst>
            </p:cNvPr>
            <p:cNvSpPr>
              <a:spLocks noChangeShapeType="1"/>
            </p:cNvSpPr>
            <p:nvPr/>
          </p:nvSpPr>
          <p:spPr bwMode="auto">
            <a:xfrm flipH="1" flipV="1">
              <a:off x="4989513" y="2981325"/>
              <a:ext cx="44450" cy="14288"/>
            </a:xfrm>
            <a:prstGeom prst="line">
              <a:avLst/>
            </a:prstGeom>
            <a:noFill/>
            <a:ln w="20160" cap="rnd">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1" name="Line 36">
              <a:extLst>
                <a:ext uri="{FF2B5EF4-FFF2-40B4-BE49-F238E27FC236}">
                  <a16:creationId xmlns:a16="http://schemas.microsoft.com/office/drawing/2014/main" id="{EFE9F151-6140-9041-A3DC-10DEE323502D}"/>
                </a:ext>
              </a:extLst>
            </p:cNvPr>
            <p:cNvSpPr>
              <a:spLocks noChangeShapeType="1"/>
            </p:cNvSpPr>
            <p:nvPr/>
          </p:nvSpPr>
          <p:spPr bwMode="auto">
            <a:xfrm flipV="1">
              <a:off x="5092700" y="2981325"/>
              <a:ext cx="41275" cy="14288"/>
            </a:xfrm>
            <a:prstGeom prst="line">
              <a:avLst/>
            </a:prstGeom>
            <a:noFill/>
            <a:ln w="20160" cap="rnd">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52" name="Groupe 251">
            <a:extLst>
              <a:ext uri="{FF2B5EF4-FFF2-40B4-BE49-F238E27FC236}">
                <a16:creationId xmlns:a16="http://schemas.microsoft.com/office/drawing/2014/main" id="{B99D51CF-A624-2340-8587-D8642E669A0D}"/>
              </a:ext>
            </a:extLst>
          </p:cNvPr>
          <p:cNvGrpSpPr/>
          <p:nvPr/>
        </p:nvGrpSpPr>
        <p:grpSpPr>
          <a:xfrm>
            <a:off x="724491" y="8129349"/>
            <a:ext cx="468313" cy="407988"/>
            <a:chOff x="4016375" y="3705225"/>
            <a:chExt cx="468313" cy="407988"/>
          </a:xfrm>
        </p:grpSpPr>
        <p:sp>
          <p:nvSpPr>
            <p:cNvPr id="253" name="Freeform 79">
              <a:extLst>
                <a:ext uri="{FF2B5EF4-FFF2-40B4-BE49-F238E27FC236}">
                  <a16:creationId xmlns:a16="http://schemas.microsoft.com/office/drawing/2014/main" id="{A5ED81A9-4EE7-7848-9547-3E864C1C08D3}"/>
                </a:ext>
              </a:extLst>
            </p:cNvPr>
            <p:cNvSpPr>
              <a:spLocks noChangeArrowheads="1"/>
            </p:cNvSpPr>
            <p:nvPr/>
          </p:nvSpPr>
          <p:spPr bwMode="auto">
            <a:xfrm>
              <a:off x="4016375" y="3705225"/>
              <a:ext cx="468313" cy="101600"/>
            </a:xfrm>
            <a:custGeom>
              <a:avLst/>
              <a:gdLst>
                <a:gd name="T0" fmla="*/ 1298 w 1299"/>
                <a:gd name="T1" fmla="*/ 282 h 283"/>
                <a:gd name="T2" fmla="*/ 649 w 1299"/>
                <a:gd name="T3" fmla="*/ 0 h 283"/>
                <a:gd name="T4" fmla="*/ 0 w 1299"/>
                <a:gd name="T5" fmla="*/ 282 h 283"/>
              </a:gdLst>
              <a:ahLst/>
              <a:cxnLst>
                <a:cxn ang="0">
                  <a:pos x="T0" y="T1"/>
                </a:cxn>
                <a:cxn ang="0">
                  <a:pos x="T2" y="T3"/>
                </a:cxn>
                <a:cxn ang="0">
                  <a:pos x="T4" y="T5"/>
                </a:cxn>
              </a:cxnLst>
              <a:rect l="0" t="0" r="r" b="b"/>
              <a:pathLst>
                <a:path w="1299" h="283">
                  <a:moveTo>
                    <a:pt x="1298" y="282"/>
                  </a:moveTo>
                  <a:lnTo>
                    <a:pt x="649" y="0"/>
                  </a:lnTo>
                  <a:lnTo>
                    <a:pt x="0" y="282"/>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4" name="Line 80">
              <a:extLst>
                <a:ext uri="{FF2B5EF4-FFF2-40B4-BE49-F238E27FC236}">
                  <a16:creationId xmlns:a16="http://schemas.microsoft.com/office/drawing/2014/main" id="{E636AC7A-8A82-DE41-B5CD-E40B2527CA4B}"/>
                </a:ext>
              </a:extLst>
            </p:cNvPr>
            <p:cNvSpPr>
              <a:spLocks noChangeShapeType="1"/>
            </p:cNvSpPr>
            <p:nvPr/>
          </p:nvSpPr>
          <p:spPr bwMode="auto">
            <a:xfrm flipH="1">
              <a:off x="4025900" y="3848100"/>
              <a:ext cx="449263"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5" name="Freeform 81">
              <a:extLst>
                <a:ext uri="{FF2B5EF4-FFF2-40B4-BE49-F238E27FC236}">
                  <a16:creationId xmlns:a16="http://schemas.microsoft.com/office/drawing/2014/main" id="{85476D12-1474-A340-BC7C-D4C09DDE999C}"/>
                </a:ext>
              </a:extLst>
            </p:cNvPr>
            <p:cNvSpPr>
              <a:spLocks noChangeArrowheads="1"/>
            </p:cNvSpPr>
            <p:nvPr/>
          </p:nvSpPr>
          <p:spPr bwMode="auto">
            <a:xfrm>
              <a:off x="4037013" y="3887788"/>
              <a:ext cx="61912" cy="193675"/>
            </a:xfrm>
            <a:custGeom>
              <a:avLst/>
              <a:gdLst>
                <a:gd name="T0" fmla="*/ 169 w 170"/>
                <a:gd name="T1" fmla="*/ 423 h 537"/>
                <a:gd name="T2" fmla="*/ 169 w 170"/>
                <a:gd name="T3" fmla="*/ 0 h 537"/>
                <a:gd name="T4" fmla="*/ 0 w 170"/>
                <a:gd name="T5" fmla="*/ 0 h 537"/>
                <a:gd name="T6" fmla="*/ 0 w 170"/>
                <a:gd name="T7" fmla="*/ 536 h 537"/>
              </a:gdLst>
              <a:ahLst/>
              <a:cxnLst>
                <a:cxn ang="0">
                  <a:pos x="T0" y="T1"/>
                </a:cxn>
                <a:cxn ang="0">
                  <a:pos x="T2" y="T3"/>
                </a:cxn>
                <a:cxn ang="0">
                  <a:pos x="T4" y="T5"/>
                </a:cxn>
                <a:cxn ang="0">
                  <a:pos x="T6" y="T7"/>
                </a:cxn>
              </a:cxnLst>
              <a:rect l="0" t="0" r="r" b="b"/>
              <a:pathLst>
                <a:path w="170" h="537">
                  <a:moveTo>
                    <a:pt x="169" y="423"/>
                  </a:moveTo>
                  <a:lnTo>
                    <a:pt x="169" y="0"/>
                  </a:lnTo>
                  <a:lnTo>
                    <a:pt x="0" y="0"/>
                  </a:lnTo>
                  <a:lnTo>
                    <a:pt x="0" y="536"/>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6" name="Line 82">
              <a:extLst>
                <a:ext uri="{FF2B5EF4-FFF2-40B4-BE49-F238E27FC236}">
                  <a16:creationId xmlns:a16="http://schemas.microsoft.com/office/drawing/2014/main" id="{41716281-B4B3-FB4D-B6E2-E775851317D7}"/>
                </a:ext>
              </a:extLst>
            </p:cNvPr>
            <p:cNvSpPr>
              <a:spLocks noChangeShapeType="1"/>
            </p:cNvSpPr>
            <p:nvPr/>
          </p:nvSpPr>
          <p:spPr bwMode="auto">
            <a:xfrm>
              <a:off x="4076700" y="4071938"/>
              <a:ext cx="344488"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7" name="Line 83">
              <a:extLst>
                <a:ext uri="{FF2B5EF4-FFF2-40B4-BE49-F238E27FC236}">
                  <a16:creationId xmlns:a16="http://schemas.microsoft.com/office/drawing/2014/main" id="{11C79A9E-FF99-5B48-9F54-7E690250328A}"/>
                </a:ext>
              </a:extLst>
            </p:cNvPr>
            <p:cNvSpPr>
              <a:spLocks noChangeShapeType="1"/>
            </p:cNvSpPr>
            <p:nvPr/>
          </p:nvSpPr>
          <p:spPr bwMode="auto">
            <a:xfrm>
              <a:off x="4025900" y="4111625"/>
              <a:ext cx="446088"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58" name="Freeform 84">
              <a:extLst>
                <a:ext uri="{FF2B5EF4-FFF2-40B4-BE49-F238E27FC236}">
                  <a16:creationId xmlns:a16="http://schemas.microsoft.com/office/drawing/2014/main" id="{7CD8D0C2-AD8B-044C-AA4D-0917B607A815}"/>
                </a:ext>
              </a:extLst>
            </p:cNvPr>
            <p:cNvSpPr>
              <a:spLocks noChangeArrowheads="1"/>
            </p:cNvSpPr>
            <p:nvPr/>
          </p:nvSpPr>
          <p:spPr bwMode="auto">
            <a:xfrm>
              <a:off x="4219575" y="3756025"/>
              <a:ext cx="61913" cy="61913"/>
            </a:xfrm>
            <a:custGeom>
              <a:avLst/>
              <a:gdLst>
                <a:gd name="T0" fmla="*/ 169 w 170"/>
                <a:gd name="T1" fmla="*/ 85 h 170"/>
                <a:gd name="T2" fmla="*/ 158 w 170"/>
                <a:gd name="T3" fmla="*/ 127 h 170"/>
                <a:gd name="T4" fmla="*/ 127 w 170"/>
                <a:gd name="T5" fmla="*/ 158 h 170"/>
                <a:gd name="T6" fmla="*/ 84 w 170"/>
                <a:gd name="T7" fmla="*/ 169 h 170"/>
                <a:gd name="T8" fmla="*/ 42 w 170"/>
                <a:gd name="T9" fmla="*/ 158 h 170"/>
                <a:gd name="T10" fmla="*/ 11 w 170"/>
                <a:gd name="T11" fmla="*/ 127 h 170"/>
                <a:gd name="T12" fmla="*/ 0 w 170"/>
                <a:gd name="T13" fmla="*/ 85 h 170"/>
                <a:gd name="T14" fmla="*/ 11 w 170"/>
                <a:gd name="T15" fmla="*/ 42 h 170"/>
                <a:gd name="T16" fmla="*/ 42 w 170"/>
                <a:gd name="T17" fmla="*/ 11 h 170"/>
                <a:gd name="T18" fmla="*/ 84 w 170"/>
                <a:gd name="T19" fmla="*/ 0 h 170"/>
                <a:gd name="T20" fmla="*/ 127 w 170"/>
                <a:gd name="T21" fmla="*/ 11 h 170"/>
                <a:gd name="T22" fmla="*/ 158 w 170"/>
                <a:gd name="T23" fmla="*/ 42 h 170"/>
                <a:gd name="T24" fmla="*/ 169 w 170"/>
                <a:gd name="T25"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0">
                  <a:moveTo>
                    <a:pt x="169" y="85"/>
                  </a:moveTo>
                  <a:cubicBezTo>
                    <a:pt x="169" y="100"/>
                    <a:pt x="166" y="113"/>
                    <a:pt x="158" y="127"/>
                  </a:cubicBezTo>
                  <a:cubicBezTo>
                    <a:pt x="150" y="140"/>
                    <a:pt x="140" y="150"/>
                    <a:pt x="127" y="158"/>
                  </a:cubicBezTo>
                  <a:cubicBezTo>
                    <a:pt x="113" y="166"/>
                    <a:pt x="99" y="169"/>
                    <a:pt x="84" y="169"/>
                  </a:cubicBezTo>
                  <a:cubicBezTo>
                    <a:pt x="68" y="169"/>
                    <a:pt x="55" y="166"/>
                    <a:pt x="42" y="158"/>
                  </a:cubicBezTo>
                  <a:cubicBezTo>
                    <a:pt x="28" y="150"/>
                    <a:pt x="19" y="140"/>
                    <a:pt x="11" y="127"/>
                  </a:cubicBezTo>
                  <a:cubicBezTo>
                    <a:pt x="3" y="113"/>
                    <a:pt x="0" y="100"/>
                    <a:pt x="0" y="85"/>
                  </a:cubicBezTo>
                  <a:cubicBezTo>
                    <a:pt x="0" y="69"/>
                    <a:pt x="3" y="55"/>
                    <a:pt x="11" y="42"/>
                  </a:cubicBezTo>
                  <a:cubicBezTo>
                    <a:pt x="19" y="28"/>
                    <a:pt x="28" y="18"/>
                    <a:pt x="42" y="11"/>
                  </a:cubicBezTo>
                  <a:cubicBezTo>
                    <a:pt x="55" y="3"/>
                    <a:pt x="69" y="0"/>
                    <a:pt x="84" y="0"/>
                  </a:cubicBezTo>
                  <a:cubicBezTo>
                    <a:pt x="100" y="0"/>
                    <a:pt x="113" y="3"/>
                    <a:pt x="127" y="11"/>
                  </a:cubicBezTo>
                  <a:cubicBezTo>
                    <a:pt x="140" y="18"/>
                    <a:pt x="150" y="28"/>
                    <a:pt x="158" y="42"/>
                  </a:cubicBezTo>
                  <a:cubicBezTo>
                    <a:pt x="166" y="55"/>
                    <a:pt x="169" y="69"/>
                    <a:pt x="169"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59" name="Line 85">
              <a:extLst>
                <a:ext uri="{FF2B5EF4-FFF2-40B4-BE49-F238E27FC236}">
                  <a16:creationId xmlns:a16="http://schemas.microsoft.com/office/drawing/2014/main" id="{9D802532-D252-5B41-AB79-4CEC277DEBF6}"/>
                </a:ext>
              </a:extLst>
            </p:cNvPr>
            <p:cNvSpPr>
              <a:spLocks noChangeShapeType="1"/>
            </p:cNvSpPr>
            <p:nvPr/>
          </p:nvSpPr>
          <p:spPr bwMode="auto">
            <a:xfrm>
              <a:off x="4037013" y="3938588"/>
              <a:ext cx="30162"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0" name="Line 86">
              <a:extLst>
                <a:ext uri="{FF2B5EF4-FFF2-40B4-BE49-F238E27FC236}">
                  <a16:creationId xmlns:a16="http://schemas.microsoft.com/office/drawing/2014/main" id="{3B2250DA-FE26-0847-A881-EEC47A3A1EB3}"/>
                </a:ext>
              </a:extLst>
            </p:cNvPr>
            <p:cNvSpPr>
              <a:spLocks noChangeShapeType="1"/>
            </p:cNvSpPr>
            <p:nvPr/>
          </p:nvSpPr>
          <p:spPr bwMode="auto">
            <a:xfrm>
              <a:off x="4037013" y="3989388"/>
              <a:ext cx="30162"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1" name="Line 87">
              <a:extLst>
                <a:ext uri="{FF2B5EF4-FFF2-40B4-BE49-F238E27FC236}">
                  <a16:creationId xmlns:a16="http://schemas.microsoft.com/office/drawing/2014/main" id="{44FB36ED-BC65-3F4E-B055-54C873C672E7}"/>
                </a:ext>
              </a:extLst>
            </p:cNvPr>
            <p:cNvSpPr>
              <a:spLocks noChangeShapeType="1"/>
            </p:cNvSpPr>
            <p:nvPr/>
          </p:nvSpPr>
          <p:spPr bwMode="auto">
            <a:xfrm>
              <a:off x="4037013" y="4040188"/>
              <a:ext cx="30162"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2" name="Freeform 88">
              <a:extLst>
                <a:ext uri="{FF2B5EF4-FFF2-40B4-BE49-F238E27FC236}">
                  <a16:creationId xmlns:a16="http://schemas.microsoft.com/office/drawing/2014/main" id="{4297BCC8-262F-8F4D-8E8E-93C95ED0B634}"/>
                </a:ext>
              </a:extLst>
            </p:cNvPr>
            <p:cNvSpPr>
              <a:spLocks noChangeArrowheads="1"/>
            </p:cNvSpPr>
            <p:nvPr/>
          </p:nvSpPr>
          <p:spPr bwMode="auto">
            <a:xfrm>
              <a:off x="4402138" y="3887788"/>
              <a:ext cx="61912" cy="193675"/>
            </a:xfrm>
            <a:custGeom>
              <a:avLst/>
              <a:gdLst>
                <a:gd name="T0" fmla="*/ 0 w 170"/>
                <a:gd name="T1" fmla="*/ 423 h 537"/>
                <a:gd name="T2" fmla="*/ 0 w 170"/>
                <a:gd name="T3" fmla="*/ 0 h 537"/>
                <a:gd name="T4" fmla="*/ 169 w 170"/>
                <a:gd name="T5" fmla="*/ 0 h 537"/>
                <a:gd name="T6" fmla="*/ 169 w 170"/>
                <a:gd name="T7" fmla="*/ 536 h 537"/>
              </a:gdLst>
              <a:ahLst/>
              <a:cxnLst>
                <a:cxn ang="0">
                  <a:pos x="T0" y="T1"/>
                </a:cxn>
                <a:cxn ang="0">
                  <a:pos x="T2" y="T3"/>
                </a:cxn>
                <a:cxn ang="0">
                  <a:pos x="T4" y="T5"/>
                </a:cxn>
                <a:cxn ang="0">
                  <a:pos x="T6" y="T7"/>
                </a:cxn>
              </a:cxnLst>
              <a:rect l="0" t="0" r="r" b="b"/>
              <a:pathLst>
                <a:path w="170" h="537">
                  <a:moveTo>
                    <a:pt x="0" y="423"/>
                  </a:moveTo>
                  <a:lnTo>
                    <a:pt x="0" y="0"/>
                  </a:lnTo>
                  <a:lnTo>
                    <a:pt x="169" y="0"/>
                  </a:lnTo>
                  <a:lnTo>
                    <a:pt x="169" y="536"/>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3" name="Line 89">
              <a:extLst>
                <a:ext uri="{FF2B5EF4-FFF2-40B4-BE49-F238E27FC236}">
                  <a16:creationId xmlns:a16="http://schemas.microsoft.com/office/drawing/2014/main" id="{0E5ED6C3-36E6-124D-933A-C1AFE5D1BBBB}"/>
                </a:ext>
              </a:extLst>
            </p:cNvPr>
            <p:cNvSpPr>
              <a:spLocks noChangeShapeType="1"/>
            </p:cNvSpPr>
            <p:nvPr/>
          </p:nvSpPr>
          <p:spPr bwMode="auto">
            <a:xfrm flipH="1">
              <a:off x="4432300" y="3938588"/>
              <a:ext cx="33338"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4" name="Line 90">
              <a:extLst>
                <a:ext uri="{FF2B5EF4-FFF2-40B4-BE49-F238E27FC236}">
                  <a16:creationId xmlns:a16="http://schemas.microsoft.com/office/drawing/2014/main" id="{FD83E31E-432E-014C-A862-60992B632C9C}"/>
                </a:ext>
              </a:extLst>
            </p:cNvPr>
            <p:cNvSpPr>
              <a:spLocks noChangeShapeType="1"/>
            </p:cNvSpPr>
            <p:nvPr/>
          </p:nvSpPr>
          <p:spPr bwMode="auto">
            <a:xfrm flipH="1">
              <a:off x="4432300" y="3989388"/>
              <a:ext cx="33338"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5" name="Line 91">
              <a:extLst>
                <a:ext uri="{FF2B5EF4-FFF2-40B4-BE49-F238E27FC236}">
                  <a16:creationId xmlns:a16="http://schemas.microsoft.com/office/drawing/2014/main" id="{A75D66A4-73B9-BA4E-AEE4-C13738E6284F}"/>
                </a:ext>
              </a:extLst>
            </p:cNvPr>
            <p:cNvSpPr>
              <a:spLocks noChangeShapeType="1"/>
            </p:cNvSpPr>
            <p:nvPr/>
          </p:nvSpPr>
          <p:spPr bwMode="auto">
            <a:xfrm flipH="1">
              <a:off x="4432300" y="4040188"/>
              <a:ext cx="33338"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6" name="Freeform 92">
              <a:extLst>
                <a:ext uri="{FF2B5EF4-FFF2-40B4-BE49-F238E27FC236}">
                  <a16:creationId xmlns:a16="http://schemas.microsoft.com/office/drawing/2014/main" id="{1227E0EC-666E-5243-A147-FDF1CC2DAF2B}"/>
                </a:ext>
              </a:extLst>
            </p:cNvPr>
            <p:cNvSpPr>
              <a:spLocks noChangeArrowheads="1"/>
            </p:cNvSpPr>
            <p:nvPr/>
          </p:nvSpPr>
          <p:spPr bwMode="auto">
            <a:xfrm>
              <a:off x="4138613" y="3887788"/>
              <a:ext cx="41275" cy="152400"/>
            </a:xfrm>
            <a:custGeom>
              <a:avLst/>
              <a:gdLst>
                <a:gd name="T0" fmla="*/ 0 w 114"/>
                <a:gd name="T1" fmla="*/ 423 h 424"/>
                <a:gd name="T2" fmla="*/ 0 w 114"/>
                <a:gd name="T3" fmla="*/ 56 h 424"/>
                <a:gd name="T4" fmla="*/ 56 w 114"/>
                <a:gd name="T5" fmla="*/ 0 h 424"/>
                <a:gd name="T6" fmla="*/ 113 w 114"/>
                <a:gd name="T7" fmla="*/ 56 h 424"/>
                <a:gd name="T8" fmla="*/ 113 w 114"/>
                <a:gd name="T9" fmla="*/ 423 h 424"/>
              </a:gdLst>
              <a:ahLst/>
              <a:cxnLst>
                <a:cxn ang="0">
                  <a:pos x="T0" y="T1"/>
                </a:cxn>
                <a:cxn ang="0">
                  <a:pos x="T2" y="T3"/>
                </a:cxn>
                <a:cxn ang="0">
                  <a:pos x="T4" y="T5"/>
                </a:cxn>
                <a:cxn ang="0">
                  <a:pos x="T6" y="T7"/>
                </a:cxn>
                <a:cxn ang="0">
                  <a:pos x="T8" y="T9"/>
                </a:cxn>
              </a:cxnLst>
              <a:rect l="0" t="0" r="r" b="b"/>
              <a:pathLst>
                <a:path w="114" h="424">
                  <a:moveTo>
                    <a:pt x="0" y="423"/>
                  </a:moveTo>
                  <a:lnTo>
                    <a:pt x="0" y="56"/>
                  </a:lnTo>
                  <a:cubicBezTo>
                    <a:pt x="0" y="25"/>
                    <a:pt x="24" y="0"/>
                    <a:pt x="56" y="0"/>
                  </a:cubicBezTo>
                  <a:cubicBezTo>
                    <a:pt x="87" y="0"/>
                    <a:pt x="113" y="25"/>
                    <a:pt x="113" y="56"/>
                  </a:cubicBezTo>
                  <a:lnTo>
                    <a:pt x="113" y="42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7" name="Freeform 93">
              <a:extLst>
                <a:ext uri="{FF2B5EF4-FFF2-40B4-BE49-F238E27FC236}">
                  <a16:creationId xmlns:a16="http://schemas.microsoft.com/office/drawing/2014/main" id="{75D5D6DD-0EA4-8642-8F81-EE65278FD2CE}"/>
                </a:ext>
              </a:extLst>
            </p:cNvPr>
            <p:cNvSpPr>
              <a:spLocks noChangeArrowheads="1"/>
            </p:cNvSpPr>
            <p:nvPr/>
          </p:nvSpPr>
          <p:spPr bwMode="auto">
            <a:xfrm>
              <a:off x="4229100" y="3887788"/>
              <a:ext cx="41275" cy="152400"/>
            </a:xfrm>
            <a:custGeom>
              <a:avLst/>
              <a:gdLst>
                <a:gd name="T0" fmla="*/ 0 w 114"/>
                <a:gd name="T1" fmla="*/ 423 h 424"/>
                <a:gd name="T2" fmla="*/ 0 w 114"/>
                <a:gd name="T3" fmla="*/ 56 h 424"/>
                <a:gd name="T4" fmla="*/ 56 w 114"/>
                <a:gd name="T5" fmla="*/ 0 h 424"/>
                <a:gd name="T6" fmla="*/ 113 w 114"/>
                <a:gd name="T7" fmla="*/ 56 h 424"/>
                <a:gd name="T8" fmla="*/ 113 w 114"/>
                <a:gd name="T9" fmla="*/ 423 h 424"/>
              </a:gdLst>
              <a:ahLst/>
              <a:cxnLst>
                <a:cxn ang="0">
                  <a:pos x="T0" y="T1"/>
                </a:cxn>
                <a:cxn ang="0">
                  <a:pos x="T2" y="T3"/>
                </a:cxn>
                <a:cxn ang="0">
                  <a:pos x="T4" y="T5"/>
                </a:cxn>
                <a:cxn ang="0">
                  <a:pos x="T6" y="T7"/>
                </a:cxn>
                <a:cxn ang="0">
                  <a:pos x="T8" y="T9"/>
                </a:cxn>
              </a:cxnLst>
              <a:rect l="0" t="0" r="r" b="b"/>
              <a:pathLst>
                <a:path w="114" h="424">
                  <a:moveTo>
                    <a:pt x="0" y="423"/>
                  </a:moveTo>
                  <a:lnTo>
                    <a:pt x="0" y="56"/>
                  </a:lnTo>
                  <a:cubicBezTo>
                    <a:pt x="0" y="25"/>
                    <a:pt x="24" y="0"/>
                    <a:pt x="56" y="0"/>
                  </a:cubicBezTo>
                  <a:cubicBezTo>
                    <a:pt x="87" y="0"/>
                    <a:pt x="113" y="25"/>
                    <a:pt x="113" y="56"/>
                  </a:cubicBezTo>
                  <a:lnTo>
                    <a:pt x="113" y="42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68" name="Freeform 94">
              <a:extLst>
                <a:ext uri="{FF2B5EF4-FFF2-40B4-BE49-F238E27FC236}">
                  <a16:creationId xmlns:a16="http://schemas.microsoft.com/office/drawing/2014/main" id="{5BF3E36B-BB2A-AF4E-946C-0FED5C990A99}"/>
                </a:ext>
              </a:extLst>
            </p:cNvPr>
            <p:cNvSpPr>
              <a:spLocks noChangeArrowheads="1"/>
            </p:cNvSpPr>
            <p:nvPr/>
          </p:nvSpPr>
          <p:spPr bwMode="auto">
            <a:xfrm>
              <a:off x="4321175" y="3887788"/>
              <a:ext cx="41275" cy="152400"/>
            </a:xfrm>
            <a:custGeom>
              <a:avLst/>
              <a:gdLst>
                <a:gd name="T0" fmla="*/ 0 w 114"/>
                <a:gd name="T1" fmla="*/ 423 h 424"/>
                <a:gd name="T2" fmla="*/ 0 w 114"/>
                <a:gd name="T3" fmla="*/ 56 h 424"/>
                <a:gd name="T4" fmla="*/ 56 w 114"/>
                <a:gd name="T5" fmla="*/ 0 h 424"/>
                <a:gd name="T6" fmla="*/ 113 w 114"/>
                <a:gd name="T7" fmla="*/ 56 h 424"/>
                <a:gd name="T8" fmla="*/ 113 w 114"/>
                <a:gd name="T9" fmla="*/ 423 h 424"/>
              </a:gdLst>
              <a:ahLst/>
              <a:cxnLst>
                <a:cxn ang="0">
                  <a:pos x="T0" y="T1"/>
                </a:cxn>
                <a:cxn ang="0">
                  <a:pos x="T2" y="T3"/>
                </a:cxn>
                <a:cxn ang="0">
                  <a:pos x="T4" y="T5"/>
                </a:cxn>
                <a:cxn ang="0">
                  <a:pos x="T6" y="T7"/>
                </a:cxn>
                <a:cxn ang="0">
                  <a:pos x="T8" y="T9"/>
                </a:cxn>
              </a:cxnLst>
              <a:rect l="0" t="0" r="r" b="b"/>
              <a:pathLst>
                <a:path w="114" h="424">
                  <a:moveTo>
                    <a:pt x="0" y="423"/>
                  </a:moveTo>
                  <a:lnTo>
                    <a:pt x="0" y="56"/>
                  </a:lnTo>
                  <a:cubicBezTo>
                    <a:pt x="0" y="25"/>
                    <a:pt x="24" y="0"/>
                    <a:pt x="56" y="0"/>
                  </a:cubicBezTo>
                  <a:cubicBezTo>
                    <a:pt x="87" y="0"/>
                    <a:pt x="113" y="25"/>
                    <a:pt x="113" y="56"/>
                  </a:cubicBezTo>
                  <a:lnTo>
                    <a:pt x="113" y="42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69" name="Groupe 268">
            <a:extLst>
              <a:ext uri="{FF2B5EF4-FFF2-40B4-BE49-F238E27FC236}">
                <a16:creationId xmlns:a16="http://schemas.microsoft.com/office/drawing/2014/main" id="{84499813-7F6D-AF47-9640-B1AA581284C1}"/>
              </a:ext>
            </a:extLst>
          </p:cNvPr>
          <p:cNvGrpSpPr/>
          <p:nvPr/>
        </p:nvGrpSpPr>
        <p:grpSpPr>
          <a:xfrm>
            <a:off x="2867266" y="8119824"/>
            <a:ext cx="474663" cy="427038"/>
            <a:chOff x="5635625" y="5330825"/>
            <a:chExt cx="474663" cy="427038"/>
          </a:xfrm>
        </p:grpSpPr>
        <p:sp>
          <p:nvSpPr>
            <p:cNvPr id="270" name="Freeform 154">
              <a:extLst>
                <a:ext uri="{FF2B5EF4-FFF2-40B4-BE49-F238E27FC236}">
                  <a16:creationId xmlns:a16="http://schemas.microsoft.com/office/drawing/2014/main" id="{4F0AD4FD-9A4D-5141-BA81-3884155C0193}"/>
                </a:ext>
              </a:extLst>
            </p:cNvPr>
            <p:cNvSpPr>
              <a:spLocks noChangeArrowheads="1"/>
            </p:cNvSpPr>
            <p:nvPr/>
          </p:nvSpPr>
          <p:spPr bwMode="auto">
            <a:xfrm>
              <a:off x="5635625" y="5449888"/>
              <a:ext cx="412750" cy="307975"/>
            </a:xfrm>
            <a:custGeom>
              <a:avLst/>
              <a:gdLst>
                <a:gd name="T0" fmla="*/ 408 w 1147"/>
                <a:gd name="T1" fmla="*/ 120 h 855"/>
                <a:gd name="T2" fmla="*/ 178 w 1147"/>
                <a:gd name="T3" fmla="*/ 23 h 855"/>
                <a:gd name="T4" fmla="*/ 234 w 1147"/>
                <a:gd name="T5" fmla="*/ 160 h 855"/>
                <a:gd name="T6" fmla="*/ 141 w 1147"/>
                <a:gd name="T7" fmla="*/ 273 h 855"/>
                <a:gd name="T8" fmla="*/ 40 w 1147"/>
                <a:gd name="T9" fmla="*/ 291 h 855"/>
                <a:gd name="T10" fmla="*/ 54 w 1147"/>
                <a:gd name="T11" fmla="*/ 468 h 855"/>
                <a:gd name="T12" fmla="*/ 328 w 1147"/>
                <a:gd name="T13" fmla="*/ 665 h 855"/>
                <a:gd name="T14" fmla="*/ 328 w 1147"/>
                <a:gd name="T15" fmla="*/ 854 h 855"/>
                <a:gd name="T16" fmla="*/ 413 w 1147"/>
                <a:gd name="T17" fmla="*/ 854 h 855"/>
                <a:gd name="T18" fmla="*/ 469 w 1147"/>
                <a:gd name="T19" fmla="*/ 741 h 855"/>
                <a:gd name="T20" fmla="*/ 667 w 1147"/>
                <a:gd name="T21" fmla="*/ 769 h 855"/>
                <a:gd name="T22" fmla="*/ 863 w 1147"/>
                <a:gd name="T23" fmla="*/ 743 h 855"/>
                <a:gd name="T24" fmla="*/ 921 w 1147"/>
                <a:gd name="T25" fmla="*/ 854 h 855"/>
                <a:gd name="T26" fmla="*/ 1005 w 1147"/>
                <a:gd name="T27" fmla="*/ 854 h 855"/>
                <a:gd name="T28" fmla="*/ 1042 w 1147"/>
                <a:gd name="T29" fmla="*/ 638 h 855"/>
                <a:gd name="T30" fmla="*/ 1146 w 1147"/>
                <a:gd name="T31" fmla="*/ 374 h 855"/>
                <a:gd name="T32" fmla="*/ 640 w 1147"/>
                <a:gd name="T33" fmla="*/ 7 h 855"/>
                <a:gd name="T34" fmla="*/ 361 w 1147"/>
                <a:gd name="T35" fmla="*/ 76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47" h="855">
                  <a:moveTo>
                    <a:pt x="408" y="120"/>
                  </a:moveTo>
                  <a:cubicBezTo>
                    <a:pt x="357" y="45"/>
                    <a:pt x="196" y="0"/>
                    <a:pt x="178" y="23"/>
                  </a:cubicBezTo>
                  <a:cubicBezTo>
                    <a:pt x="165" y="40"/>
                    <a:pt x="206" y="112"/>
                    <a:pt x="234" y="160"/>
                  </a:cubicBezTo>
                  <a:cubicBezTo>
                    <a:pt x="194" y="188"/>
                    <a:pt x="161" y="227"/>
                    <a:pt x="141" y="273"/>
                  </a:cubicBezTo>
                  <a:cubicBezTo>
                    <a:pt x="116" y="285"/>
                    <a:pt x="85" y="291"/>
                    <a:pt x="40" y="291"/>
                  </a:cubicBezTo>
                  <a:cubicBezTo>
                    <a:pt x="0" y="290"/>
                    <a:pt x="18" y="399"/>
                    <a:pt x="54" y="468"/>
                  </a:cubicBezTo>
                  <a:cubicBezTo>
                    <a:pt x="87" y="531"/>
                    <a:pt x="300" y="660"/>
                    <a:pt x="328" y="665"/>
                  </a:cubicBezTo>
                  <a:lnTo>
                    <a:pt x="328" y="854"/>
                  </a:lnTo>
                  <a:lnTo>
                    <a:pt x="413" y="854"/>
                  </a:lnTo>
                  <a:lnTo>
                    <a:pt x="469" y="741"/>
                  </a:lnTo>
                  <a:cubicBezTo>
                    <a:pt x="521" y="757"/>
                    <a:pt x="607" y="769"/>
                    <a:pt x="667" y="769"/>
                  </a:cubicBezTo>
                  <a:cubicBezTo>
                    <a:pt x="732" y="769"/>
                    <a:pt x="799" y="763"/>
                    <a:pt x="863" y="743"/>
                  </a:cubicBezTo>
                  <a:lnTo>
                    <a:pt x="921" y="854"/>
                  </a:lnTo>
                  <a:lnTo>
                    <a:pt x="1005" y="854"/>
                  </a:lnTo>
                  <a:lnTo>
                    <a:pt x="1042" y="638"/>
                  </a:lnTo>
                  <a:cubicBezTo>
                    <a:pt x="1112" y="571"/>
                    <a:pt x="1146" y="480"/>
                    <a:pt x="1146" y="374"/>
                  </a:cubicBezTo>
                  <a:cubicBezTo>
                    <a:pt x="1146" y="162"/>
                    <a:pt x="903" y="7"/>
                    <a:pt x="640" y="7"/>
                  </a:cubicBezTo>
                  <a:cubicBezTo>
                    <a:pt x="530" y="7"/>
                    <a:pt x="435" y="39"/>
                    <a:pt x="361" y="76"/>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1" name="Freeform 155">
              <a:extLst>
                <a:ext uri="{FF2B5EF4-FFF2-40B4-BE49-F238E27FC236}">
                  <a16:creationId xmlns:a16="http://schemas.microsoft.com/office/drawing/2014/main" id="{A82F3312-6AC7-9D4A-9B6C-E9E8A7B513F9}"/>
                </a:ext>
              </a:extLst>
            </p:cNvPr>
            <p:cNvSpPr>
              <a:spLocks noChangeArrowheads="1"/>
            </p:cNvSpPr>
            <p:nvPr/>
          </p:nvSpPr>
          <p:spPr bwMode="auto">
            <a:xfrm>
              <a:off x="5884863" y="5492750"/>
              <a:ext cx="122237" cy="92075"/>
            </a:xfrm>
            <a:custGeom>
              <a:avLst/>
              <a:gdLst>
                <a:gd name="T0" fmla="*/ 338 w 339"/>
                <a:gd name="T1" fmla="*/ 254 h 255"/>
                <a:gd name="T2" fmla="*/ 0 w 339"/>
                <a:gd name="T3" fmla="*/ 0 h 255"/>
              </a:gdLst>
              <a:ahLst/>
              <a:cxnLst>
                <a:cxn ang="0">
                  <a:pos x="T0" y="T1"/>
                </a:cxn>
                <a:cxn ang="0">
                  <a:pos x="T2" y="T3"/>
                </a:cxn>
              </a:cxnLst>
              <a:rect l="0" t="0" r="r" b="b"/>
              <a:pathLst>
                <a:path w="339" h="255">
                  <a:moveTo>
                    <a:pt x="338" y="254"/>
                  </a:moveTo>
                  <a:cubicBezTo>
                    <a:pt x="338" y="135"/>
                    <a:pt x="176" y="0"/>
                    <a:pt x="0" y="0"/>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2" name="Line 156">
              <a:extLst>
                <a:ext uri="{FF2B5EF4-FFF2-40B4-BE49-F238E27FC236}">
                  <a16:creationId xmlns:a16="http://schemas.microsoft.com/office/drawing/2014/main" id="{28030034-11E4-284F-B8DB-4686492F9F15}"/>
                </a:ext>
              </a:extLst>
            </p:cNvPr>
            <p:cNvSpPr>
              <a:spLocks noChangeShapeType="1"/>
            </p:cNvSpPr>
            <p:nvPr/>
          </p:nvSpPr>
          <p:spPr bwMode="auto">
            <a:xfrm>
              <a:off x="5732463" y="5554663"/>
              <a:ext cx="20637" cy="1587"/>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3" name="Freeform 157">
              <a:extLst>
                <a:ext uri="{FF2B5EF4-FFF2-40B4-BE49-F238E27FC236}">
                  <a16:creationId xmlns:a16="http://schemas.microsoft.com/office/drawing/2014/main" id="{625FDC5F-7DEA-BB4F-926F-CC20F7044513}"/>
                </a:ext>
              </a:extLst>
            </p:cNvPr>
            <p:cNvSpPr>
              <a:spLocks noChangeArrowheads="1"/>
            </p:cNvSpPr>
            <p:nvPr/>
          </p:nvSpPr>
          <p:spPr bwMode="auto">
            <a:xfrm>
              <a:off x="5803900" y="5330825"/>
              <a:ext cx="122238" cy="101600"/>
            </a:xfrm>
            <a:custGeom>
              <a:avLst/>
              <a:gdLst>
                <a:gd name="T0" fmla="*/ 43 w 340"/>
                <a:gd name="T1" fmla="*/ 283 h 284"/>
                <a:gd name="T2" fmla="*/ 0 w 340"/>
                <a:gd name="T3" fmla="*/ 170 h 284"/>
                <a:gd name="T4" fmla="*/ 169 w 340"/>
                <a:gd name="T5" fmla="*/ 0 h 284"/>
                <a:gd name="T6" fmla="*/ 339 w 340"/>
                <a:gd name="T7" fmla="*/ 170 h 284"/>
                <a:gd name="T8" fmla="*/ 296 w 340"/>
                <a:gd name="T9" fmla="*/ 283 h 284"/>
              </a:gdLst>
              <a:ahLst/>
              <a:cxnLst>
                <a:cxn ang="0">
                  <a:pos x="T0" y="T1"/>
                </a:cxn>
                <a:cxn ang="0">
                  <a:pos x="T2" y="T3"/>
                </a:cxn>
                <a:cxn ang="0">
                  <a:pos x="T4" y="T5"/>
                </a:cxn>
                <a:cxn ang="0">
                  <a:pos x="T6" y="T7"/>
                </a:cxn>
                <a:cxn ang="0">
                  <a:pos x="T8" y="T9"/>
                </a:cxn>
              </a:cxnLst>
              <a:rect l="0" t="0" r="r" b="b"/>
              <a:pathLst>
                <a:path w="340" h="284">
                  <a:moveTo>
                    <a:pt x="43" y="283"/>
                  </a:moveTo>
                  <a:cubicBezTo>
                    <a:pt x="16" y="253"/>
                    <a:pt x="0" y="213"/>
                    <a:pt x="0" y="170"/>
                  </a:cubicBezTo>
                  <a:cubicBezTo>
                    <a:pt x="0" y="76"/>
                    <a:pt x="76" y="0"/>
                    <a:pt x="169" y="0"/>
                  </a:cubicBezTo>
                  <a:cubicBezTo>
                    <a:pt x="263" y="0"/>
                    <a:pt x="339" y="76"/>
                    <a:pt x="339" y="170"/>
                  </a:cubicBezTo>
                  <a:cubicBezTo>
                    <a:pt x="339" y="213"/>
                    <a:pt x="322" y="253"/>
                    <a:pt x="296" y="283"/>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4" name="Freeform 158">
              <a:extLst>
                <a:ext uri="{FF2B5EF4-FFF2-40B4-BE49-F238E27FC236}">
                  <a16:creationId xmlns:a16="http://schemas.microsoft.com/office/drawing/2014/main" id="{118367BD-A1ED-D44F-BD02-ACFB72FBC7CA}"/>
                </a:ext>
              </a:extLst>
            </p:cNvPr>
            <p:cNvSpPr>
              <a:spLocks noChangeArrowheads="1"/>
            </p:cNvSpPr>
            <p:nvPr/>
          </p:nvSpPr>
          <p:spPr bwMode="auto">
            <a:xfrm>
              <a:off x="6048375" y="5567363"/>
              <a:ext cx="61913" cy="20637"/>
            </a:xfrm>
            <a:custGeom>
              <a:avLst/>
              <a:gdLst>
                <a:gd name="T0" fmla="*/ 0 w 171"/>
                <a:gd name="T1" fmla="*/ 46 h 56"/>
                <a:gd name="T2" fmla="*/ 52 w 171"/>
                <a:gd name="T3" fmla="*/ 12 h 56"/>
                <a:gd name="T4" fmla="*/ 98 w 171"/>
                <a:gd name="T5" fmla="*/ 27 h 56"/>
                <a:gd name="T6" fmla="*/ 98 w 171"/>
                <a:gd name="T7" fmla="*/ 27 h 56"/>
                <a:gd name="T8" fmla="*/ 148 w 171"/>
                <a:gd name="T9" fmla="*/ 39 h 56"/>
                <a:gd name="T10" fmla="*/ 170 w 171"/>
                <a:gd name="T11" fmla="*/ 18 h 56"/>
              </a:gdLst>
              <a:ahLst/>
              <a:cxnLst>
                <a:cxn ang="0">
                  <a:pos x="T0" y="T1"/>
                </a:cxn>
                <a:cxn ang="0">
                  <a:pos x="T2" y="T3"/>
                </a:cxn>
                <a:cxn ang="0">
                  <a:pos x="T4" y="T5"/>
                </a:cxn>
                <a:cxn ang="0">
                  <a:pos x="T6" y="T7"/>
                </a:cxn>
                <a:cxn ang="0">
                  <a:pos x="T8" y="T9"/>
                </a:cxn>
                <a:cxn ang="0">
                  <a:pos x="T10" y="T11"/>
                </a:cxn>
              </a:cxnLst>
              <a:rect l="0" t="0" r="r" b="b"/>
              <a:pathLst>
                <a:path w="171" h="56">
                  <a:moveTo>
                    <a:pt x="0" y="46"/>
                  </a:moveTo>
                  <a:lnTo>
                    <a:pt x="52" y="12"/>
                  </a:lnTo>
                  <a:cubicBezTo>
                    <a:pt x="68" y="0"/>
                    <a:pt x="91" y="8"/>
                    <a:pt x="98" y="27"/>
                  </a:cubicBezTo>
                  <a:lnTo>
                    <a:pt x="98" y="27"/>
                  </a:lnTo>
                  <a:cubicBezTo>
                    <a:pt x="105" y="49"/>
                    <a:pt x="132" y="55"/>
                    <a:pt x="148" y="39"/>
                  </a:cubicBezTo>
                  <a:lnTo>
                    <a:pt x="170" y="18"/>
                  </a:ln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275" name="Groupe 274">
            <a:extLst>
              <a:ext uri="{FF2B5EF4-FFF2-40B4-BE49-F238E27FC236}">
                <a16:creationId xmlns:a16="http://schemas.microsoft.com/office/drawing/2014/main" id="{EC61A0C3-C40D-9348-BEF3-4D9ABA4B171C}"/>
              </a:ext>
            </a:extLst>
          </p:cNvPr>
          <p:cNvGrpSpPr/>
          <p:nvPr/>
        </p:nvGrpSpPr>
        <p:grpSpPr>
          <a:xfrm>
            <a:off x="6210607" y="1972993"/>
            <a:ext cx="436562" cy="387350"/>
            <a:chOff x="3030538" y="4348163"/>
            <a:chExt cx="436562" cy="387350"/>
          </a:xfrm>
        </p:grpSpPr>
        <p:sp>
          <p:nvSpPr>
            <p:cNvPr id="276" name="Freeform 194">
              <a:extLst>
                <a:ext uri="{FF2B5EF4-FFF2-40B4-BE49-F238E27FC236}">
                  <a16:creationId xmlns:a16="http://schemas.microsoft.com/office/drawing/2014/main" id="{F6D85A72-81B4-6945-BF99-0C54939BE78D}"/>
                </a:ext>
              </a:extLst>
            </p:cNvPr>
            <p:cNvSpPr>
              <a:spLocks noChangeArrowheads="1"/>
            </p:cNvSpPr>
            <p:nvPr/>
          </p:nvSpPr>
          <p:spPr bwMode="auto">
            <a:xfrm>
              <a:off x="3030538" y="4400550"/>
              <a:ext cx="152400" cy="31750"/>
            </a:xfrm>
            <a:custGeom>
              <a:avLst/>
              <a:gdLst>
                <a:gd name="T0" fmla="*/ 423 w 424"/>
                <a:gd name="T1" fmla="*/ 0 h 86"/>
                <a:gd name="T2" fmla="*/ 85 w 424"/>
                <a:gd name="T3" fmla="*/ 0 h 86"/>
                <a:gd name="T4" fmla="*/ 0 w 424"/>
                <a:gd name="T5" fmla="*/ 85 h 86"/>
              </a:gdLst>
              <a:ahLst/>
              <a:cxnLst>
                <a:cxn ang="0">
                  <a:pos x="T0" y="T1"/>
                </a:cxn>
                <a:cxn ang="0">
                  <a:pos x="T2" y="T3"/>
                </a:cxn>
                <a:cxn ang="0">
                  <a:pos x="T4" y="T5"/>
                </a:cxn>
              </a:cxnLst>
              <a:rect l="0" t="0" r="r" b="b"/>
              <a:pathLst>
                <a:path w="424" h="86">
                  <a:moveTo>
                    <a:pt x="423" y="0"/>
                  </a:moveTo>
                  <a:lnTo>
                    <a:pt x="85" y="0"/>
                  </a:lnTo>
                  <a:cubicBezTo>
                    <a:pt x="37" y="0"/>
                    <a:pt x="0" y="37"/>
                    <a:pt x="0"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7" name="Freeform 195">
              <a:extLst>
                <a:ext uri="{FF2B5EF4-FFF2-40B4-BE49-F238E27FC236}">
                  <a16:creationId xmlns:a16="http://schemas.microsoft.com/office/drawing/2014/main" id="{A9FCB611-44D3-0A4B-A66E-7D9388B4A2A6}"/>
                </a:ext>
              </a:extLst>
            </p:cNvPr>
            <p:cNvSpPr>
              <a:spLocks noChangeArrowheads="1"/>
            </p:cNvSpPr>
            <p:nvPr/>
          </p:nvSpPr>
          <p:spPr bwMode="auto">
            <a:xfrm>
              <a:off x="3284538" y="4400550"/>
              <a:ext cx="131762" cy="61913"/>
            </a:xfrm>
            <a:custGeom>
              <a:avLst/>
              <a:gdLst>
                <a:gd name="T0" fmla="*/ 367 w 368"/>
                <a:gd name="T1" fmla="*/ 169 h 170"/>
                <a:gd name="T2" fmla="*/ 367 w 368"/>
                <a:gd name="T3" fmla="*/ 0 h 170"/>
                <a:gd name="T4" fmla="*/ 0 w 368"/>
                <a:gd name="T5" fmla="*/ 0 h 170"/>
              </a:gdLst>
              <a:ahLst/>
              <a:cxnLst>
                <a:cxn ang="0">
                  <a:pos x="T0" y="T1"/>
                </a:cxn>
                <a:cxn ang="0">
                  <a:pos x="T2" y="T3"/>
                </a:cxn>
                <a:cxn ang="0">
                  <a:pos x="T4" y="T5"/>
                </a:cxn>
              </a:cxnLst>
              <a:rect l="0" t="0" r="r" b="b"/>
              <a:pathLst>
                <a:path w="368" h="170">
                  <a:moveTo>
                    <a:pt x="367" y="169"/>
                  </a:moveTo>
                  <a:lnTo>
                    <a:pt x="367" y="0"/>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8" name="Freeform 196">
              <a:extLst>
                <a:ext uri="{FF2B5EF4-FFF2-40B4-BE49-F238E27FC236}">
                  <a16:creationId xmlns:a16="http://schemas.microsoft.com/office/drawing/2014/main" id="{42B59072-805B-0940-90E9-BB4849C57BF6}"/>
                </a:ext>
              </a:extLst>
            </p:cNvPr>
            <p:cNvSpPr>
              <a:spLocks noChangeArrowheads="1"/>
            </p:cNvSpPr>
            <p:nvPr/>
          </p:nvSpPr>
          <p:spPr bwMode="auto">
            <a:xfrm>
              <a:off x="3122613" y="4348163"/>
              <a:ext cx="225425" cy="112712"/>
            </a:xfrm>
            <a:custGeom>
              <a:avLst/>
              <a:gdLst>
                <a:gd name="T0" fmla="*/ 623 w 624"/>
                <a:gd name="T1" fmla="*/ 313 h 314"/>
                <a:gd name="T2" fmla="*/ 311 w 624"/>
                <a:gd name="T3" fmla="*/ 0 h 314"/>
                <a:gd name="T4" fmla="*/ 0 w 624"/>
                <a:gd name="T5" fmla="*/ 313 h 314"/>
              </a:gdLst>
              <a:ahLst/>
              <a:cxnLst>
                <a:cxn ang="0">
                  <a:pos x="T0" y="T1"/>
                </a:cxn>
                <a:cxn ang="0">
                  <a:pos x="T2" y="T3"/>
                </a:cxn>
                <a:cxn ang="0">
                  <a:pos x="T4" y="T5"/>
                </a:cxn>
              </a:cxnLst>
              <a:rect l="0" t="0" r="r" b="b"/>
              <a:pathLst>
                <a:path w="624" h="314">
                  <a:moveTo>
                    <a:pt x="623" y="313"/>
                  </a:moveTo>
                  <a:lnTo>
                    <a:pt x="311" y="0"/>
                  </a:lnTo>
                  <a:lnTo>
                    <a:pt x="0" y="31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79" name="Freeform 197">
              <a:extLst>
                <a:ext uri="{FF2B5EF4-FFF2-40B4-BE49-F238E27FC236}">
                  <a16:creationId xmlns:a16="http://schemas.microsoft.com/office/drawing/2014/main" id="{B30E94ED-457D-864E-B5CB-0801307159F8}"/>
                </a:ext>
              </a:extLst>
            </p:cNvPr>
            <p:cNvSpPr>
              <a:spLocks noChangeArrowheads="1"/>
            </p:cNvSpPr>
            <p:nvPr/>
          </p:nvSpPr>
          <p:spPr bwMode="auto">
            <a:xfrm>
              <a:off x="3030538" y="4430713"/>
              <a:ext cx="415925" cy="304800"/>
            </a:xfrm>
            <a:custGeom>
              <a:avLst/>
              <a:gdLst>
                <a:gd name="T0" fmla="*/ 1156 w 1157"/>
                <a:gd name="T1" fmla="*/ 592 h 847"/>
                <a:gd name="T2" fmla="*/ 1156 w 1157"/>
                <a:gd name="T3" fmla="*/ 846 h 847"/>
                <a:gd name="T4" fmla="*/ 85 w 1157"/>
                <a:gd name="T5" fmla="*/ 846 h 847"/>
                <a:gd name="T6" fmla="*/ 0 w 1157"/>
                <a:gd name="T7" fmla="*/ 762 h 847"/>
                <a:gd name="T8" fmla="*/ 0 w 1157"/>
                <a:gd name="T9" fmla="*/ 0 h 847"/>
                <a:gd name="T10" fmla="*/ 85 w 1157"/>
                <a:gd name="T11" fmla="*/ 84 h 847"/>
                <a:gd name="T12" fmla="*/ 1156 w 1157"/>
                <a:gd name="T13" fmla="*/ 84 h 847"/>
                <a:gd name="T14" fmla="*/ 1156 w 1157"/>
                <a:gd name="T15" fmla="*/ 310 h 8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7" h="847">
                  <a:moveTo>
                    <a:pt x="1156" y="592"/>
                  </a:moveTo>
                  <a:lnTo>
                    <a:pt x="1156" y="846"/>
                  </a:lnTo>
                  <a:lnTo>
                    <a:pt x="85" y="846"/>
                  </a:lnTo>
                  <a:cubicBezTo>
                    <a:pt x="37" y="846"/>
                    <a:pt x="0" y="810"/>
                    <a:pt x="0" y="762"/>
                  </a:cubicBezTo>
                  <a:lnTo>
                    <a:pt x="0" y="0"/>
                  </a:lnTo>
                  <a:cubicBezTo>
                    <a:pt x="0" y="48"/>
                    <a:pt x="37" y="84"/>
                    <a:pt x="85" y="84"/>
                  </a:cubicBezTo>
                  <a:lnTo>
                    <a:pt x="1156" y="84"/>
                  </a:lnTo>
                  <a:lnTo>
                    <a:pt x="1156" y="31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280" name="Freeform 198">
              <a:extLst>
                <a:ext uri="{FF2B5EF4-FFF2-40B4-BE49-F238E27FC236}">
                  <a16:creationId xmlns:a16="http://schemas.microsoft.com/office/drawing/2014/main" id="{FAABAF62-2B85-464E-9FC2-F38A45366D30}"/>
                </a:ext>
              </a:extLst>
            </p:cNvPr>
            <p:cNvSpPr>
              <a:spLocks noChangeArrowheads="1"/>
            </p:cNvSpPr>
            <p:nvPr/>
          </p:nvSpPr>
          <p:spPr bwMode="auto">
            <a:xfrm>
              <a:off x="3263900" y="4532313"/>
              <a:ext cx="203200" cy="122237"/>
            </a:xfrm>
            <a:custGeom>
              <a:avLst/>
              <a:gdLst>
                <a:gd name="T0" fmla="*/ 508 w 566"/>
                <a:gd name="T1" fmla="*/ 338 h 339"/>
                <a:gd name="T2" fmla="*/ 141 w 566"/>
                <a:gd name="T3" fmla="*/ 338 h 339"/>
                <a:gd name="T4" fmla="*/ 0 w 566"/>
                <a:gd name="T5" fmla="*/ 197 h 339"/>
                <a:gd name="T6" fmla="*/ 0 w 566"/>
                <a:gd name="T7" fmla="*/ 141 h 339"/>
                <a:gd name="T8" fmla="*/ 141 w 566"/>
                <a:gd name="T9" fmla="*/ 0 h 339"/>
                <a:gd name="T10" fmla="*/ 508 w 566"/>
                <a:gd name="T11" fmla="*/ 0 h 339"/>
                <a:gd name="T12" fmla="*/ 565 w 566"/>
                <a:gd name="T13" fmla="*/ 56 h 339"/>
                <a:gd name="T14" fmla="*/ 565 w 566"/>
                <a:gd name="T15" fmla="*/ 282 h 339"/>
                <a:gd name="T16" fmla="*/ 508 w 566"/>
                <a:gd name="T17" fmla="*/ 338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6" h="339">
                  <a:moveTo>
                    <a:pt x="508" y="338"/>
                  </a:moveTo>
                  <a:lnTo>
                    <a:pt x="141" y="338"/>
                  </a:lnTo>
                  <a:cubicBezTo>
                    <a:pt x="62" y="338"/>
                    <a:pt x="0" y="276"/>
                    <a:pt x="0" y="197"/>
                  </a:cubicBezTo>
                  <a:lnTo>
                    <a:pt x="0" y="141"/>
                  </a:lnTo>
                  <a:cubicBezTo>
                    <a:pt x="0" y="62"/>
                    <a:pt x="62" y="0"/>
                    <a:pt x="141" y="0"/>
                  </a:cubicBezTo>
                  <a:lnTo>
                    <a:pt x="508" y="0"/>
                  </a:lnTo>
                  <a:cubicBezTo>
                    <a:pt x="539" y="0"/>
                    <a:pt x="565" y="25"/>
                    <a:pt x="565" y="56"/>
                  </a:cubicBezTo>
                  <a:lnTo>
                    <a:pt x="565" y="282"/>
                  </a:lnTo>
                  <a:cubicBezTo>
                    <a:pt x="565" y="313"/>
                    <a:pt x="539" y="338"/>
                    <a:pt x="508" y="338"/>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281" name="Freeform 199">
              <a:extLst>
                <a:ext uri="{FF2B5EF4-FFF2-40B4-BE49-F238E27FC236}">
                  <a16:creationId xmlns:a16="http://schemas.microsoft.com/office/drawing/2014/main" id="{4C15424A-A65C-164F-896B-DF36B4D009C3}"/>
                </a:ext>
              </a:extLst>
            </p:cNvPr>
            <p:cNvSpPr>
              <a:spLocks noChangeArrowheads="1"/>
            </p:cNvSpPr>
            <p:nvPr/>
          </p:nvSpPr>
          <p:spPr bwMode="auto">
            <a:xfrm>
              <a:off x="3305175" y="4573588"/>
              <a:ext cx="50800" cy="41275"/>
            </a:xfrm>
            <a:custGeom>
              <a:avLst/>
              <a:gdLst>
                <a:gd name="T0" fmla="*/ 141 w 142"/>
                <a:gd name="T1" fmla="*/ 56 h 114"/>
                <a:gd name="T2" fmla="*/ 85 w 142"/>
                <a:gd name="T3" fmla="*/ 113 h 114"/>
                <a:gd name="T4" fmla="*/ 57 w 142"/>
                <a:gd name="T5" fmla="*/ 113 h 114"/>
                <a:gd name="T6" fmla="*/ 0 w 142"/>
                <a:gd name="T7" fmla="*/ 56 h 114"/>
                <a:gd name="T8" fmla="*/ 0 w 142"/>
                <a:gd name="T9" fmla="*/ 56 h 114"/>
                <a:gd name="T10" fmla="*/ 57 w 142"/>
                <a:gd name="T11" fmla="*/ 0 h 114"/>
                <a:gd name="T12" fmla="*/ 85 w 142"/>
                <a:gd name="T13" fmla="*/ 0 h 114"/>
                <a:gd name="T14" fmla="*/ 141 w 142"/>
                <a:gd name="T15" fmla="*/ 56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114">
                  <a:moveTo>
                    <a:pt x="141" y="56"/>
                  </a:moveTo>
                  <a:cubicBezTo>
                    <a:pt x="141" y="87"/>
                    <a:pt x="116" y="113"/>
                    <a:pt x="85" y="113"/>
                  </a:cubicBezTo>
                  <a:lnTo>
                    <a:pt x="57" y="113"/>
                  </a:lnTo>
                  <a:cubicBezTo>
                    <a:pt x="25" y="113"/>
                    <a:pt x="0" y="87"/>
                    <a:pt x="0" y="56"/>
                  </a:cubicBezTo>
                  <a:lnTo>
                    <a:pt x="0" y="56"/>
                  </a:lnTo>
                  <a:cubicBezTo>
                    <a:pt x="0" y="25"/>
                    <a:pt x="25" y="0"/>
                    <a:pt x="57" y="0"/>
                  </a:cubicBezTo>
                  <a:lnTo>
                    <a:pt x="85" y="0"/>
                  </a:lnTo>
                  <a:cubicBezTo>
                    <a:pt x="116" y="0"/>
                    <a:pt x="141" y="25"/>
                    <a:pt x="141" y="56"/>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282" name="Grouper 128">
            <a:extLst>
              <a:ext uri="{FF2B5EF4-FFF2-40B4-BE49-F238E27FC236}">
                <a16:creationId xmlns:a16="http://schemas.microsoft.com/office/drawing/2014/main" id="{D3D142A1-2477-1947-82B1-4F95D3DB6FDF}"/>
              </a:ext>
            </a:extLst>
          </p:cNvPr>
          <p:cNvGrpSpPr/>
          <p:nvPr/>
        </p:nvGrpSpPr>
        <p:grpSpPr>
          <a:xfrm>
            <a:off x="4593706" y="6354878"/>
            <a:ext cx="468312" cy="346075"/>
            <a:chOff x="2325688" y="2643188"/>
            <a:chExt cx="468312" cy="346075"/>
          </a:xfrm>
        </p:grpSpPr>
        <p:sp>
          <p:nvSpPr>
            <p:cNvPr id="283" name="Freeform 37">
              <a:extLst>
                <a:ext uri="{FF2B5EF4-FFF2-40B4-BE49-F238E27FC236}">
                  <a16:creationId xmlns:a16="http://schemas.microsoft.com/office/drawing/2014/main" id="{43F0A05D-7D06-684E-9501-3B0CA0F427D2}"/>
                </a:ext>
              </a:extLst>
            </p:cNvPr>
            <p:cNvSpPr>
              <a:spLocks noChangeArrowheads="1"/>
            </p:cNvSpPr>
            <p:nvPr/>
          </p:nvSpPr>
          <p:spPr bwMode="auto">
            <a:xfrm>
              <a:off x="2447925" y="2795588"/>
              <a:ext cx="223838" cy="193675"/>
            </a:xfrm>
            <a:custGeom>
              <a:avLst/>
              <a:gdLst>
                <a:gd name="T0" fmla="*/ 619 w 620"/>
                <a:gd name="T1" fmla="*/ 536 h 537"/>
                <a:gd name="T2" fmla="*/ 619 w 620"/>
                <a:gd name="T3" fmla="*/ 170 h 537"/>
                <a:gd name="T4" fmla="*/ 310 w 620"/>
                <a:gd name="T5" fmla="*/ 0 h 537"/>
                <a:gd name="T6" fmla="*/ 0 w 620"/>
                <a:gd name="T7" fmla="*/ 170 h 537"/>
                <a:gd name="T8" fmla="*/ 0 w 620"/>
                <a:gd name="T9" fmla="*/ 536 h 537"/>
              </a:gdLst>
              <a:ahLst/>
              <a:cxnLst>
                <a:cxn ang="0">
                  <a:pos x="T0" y="T1"/>
                </a:cxn>
                <a:cxn ang="0">
                  <a:pos x="T2" y="T3"/>
                </a:cxn>
                <a:cxn ang="0">
                  <a:pos x="T4" y="T5"/>
                </a:cxn>
                <a:cxn ang="0">
                  <a:pos x="T6" y="T7"/>
                </a:cxn>
                <a:cxn ang="0">
                  <a:pos x="T8" y="T9"/>
                </a:cxn>
              </a:cxnLst>
              <a:rect l="0" t="0" r="r" b="b"/>
              <a:pathLst>
                <a:path w="620" h="537">
                  <a:moveTo>
                    <a:pt x="619" y="536"/>
                  </a:moveTo>
                  <a:lnTo>
                    <a:pt x="619" y="170"/>
                  </a:lnTo>
                  <a:cubicBezTo>
                    <a:pt x="619" y="71"/>
                    <a:pt x="416" y="0"/>
                    <a:pt x="310" y="0"/>
                  </a:cubicBezTo>
                  <a:cubicBezTo>
                    <a:pt x="203" y="0"/>
                    <a:pt x="0" y="71"/>
                    <a:pt x="0" y="170"/>
                  </a:cubicBezTo>
                  <a:lnTo>
                    <a:pt x="0" y="536"/>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84" name="Freeform 38">
              <a:extLst>
                <a:ext uri="{FF2B5EF4-FFF2-40B4-BE49-F238E27FC236}">
                  <a16:creationId xmlns:a16="http://schemas.microsoft.com/office/drawing/2014/main" id="{2A354F5F-A440-A041-9603-A1E2C32AC843}"/>
                </a:ext>
              </a:extLst>
            </p:cNvPr>
            <p:cNvSpPr>
              <a:spLocks noChangeArrowheads="1"/>
            </p:cNvSpPr>
            <p:nvPr/>
          </p:nvSpPr>
          <p:spPr bwMode="auto">
            <a:xfrm>
              <a:off x="2508250" y="2643188"/>
              <a:ext cx="101600" cy="122237"/>
            </a:xfrm>
            <a:custGeom>
              <a:avLst/>
              <a:gdLst>
                <a:gd name="T0" fmla="*/ 141 w 282"/>
                <a:gd name="T1" fmla="*/ 339 h 340"/>
                <a:gd name="T2" fmla="*/ 281 w 282"/>
                <a:gd name="T3" fmla="*/ 197 h 340"/>
                <a:gd name="T4" fmla="*/ 281 w 282"/>
                <a:gd name="T5" fmla="*/ 141 h 340"/>
                <a:gd name="T6" fmla="*/ 141 w 282"/>
                <a:gd name="T7" fmla="*/ 0 h 340"/>
                <a:gd name="T8" fmla="*/ 0 w 282"/>
                <a:gd name="T9" fmla="*/ 141 h 340"/>
                <a:gd name="T10" fmla="*/ 0 w 282"/>
                <a:gd name="T11" fmla="*/ 197 h 340"/>
                <a:gd name="T12" fmla="*/ 141 w 282"/>
                <a:gd name="T13" fmla="*/ 339 h 340"/>
              </a:gdLst>
              <a:ahLst/>
              <a:cxnLst>
                <a:cxn ang="0">
                  <a:pos x="T0" y="T1"/>
                </a:cxn>
                <a:cxn ang="0">
                  <a:pos x="T2" y="T3"/>
                </a:cxn>
                <a:cxn ang="0">
                  <a:pos x="T4" y="T5"/>
                </a:cxn>
                <a:cxn ang="0">
                  <a:pos x="T6" y="T7"/>
                </a:cxn>
                <a:cxn ang="0">
                  <a:pos x="T8" y="T9"/>
                </a:cxn>
                <a:cxn ang="0">
                  <a:pos x="T10" y="T11"/>
                </a:cxn>
                <a:cxn ang="0">
                  <a:pos x="T12" y="T13"/>
                </a:cxn>
              </a:cxnLst>
              <a:rect l="0" t="0" r="r" b="b"/>
              <a:pathLst>
                <a:path w="282" h="340">
                  <a:moveTo>
                    <a:pt x="141" y="339"/>
                  </a:moveTo>
                  <a:cubicBezTo>
                    <a:pt x="222" y="339"/>
                    <a:pt x="281" y="276"/>
                    <a:pt x="281" y="197"/>
                  </a:cubicBezTo>
                  <a:lnTo>
                    <a:pt x="281" y="141"/>
                  </a:lnTo>
                  <a:cubicBezTo>
                    <a:pt x="281" y="62"/>
                    <a:pt x="222" y="0"/>
                    <a:pt x="141" y="0"/>
                  </a:cubicBezTo>
                  <a:cubicBezTo>
                    <a:pt x="59" y="0"/>
                    <a:pt x="0" y="62"/>
                    <a:pt x="0" y="141"/>
                  </a:cubicBezTo>
                  <a:lnTo>
                    <a:pt x="0" y="197"/>
                  </a:lnTo>
                  <a:cubicBezTo>
                    <a:pt x="0" y="276"/>
                    <a:pt x="59" y="339"/>
                    <a:pt x="141" y="339"/>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85" name="Freeform 39">
              <a:extLst>
                <a:ext uri="{FF2B5EF4-FFF2-40B4-BE49-F238E27FC236}">
                  <a16:creationId xmlns:a16="http://schemas.microsoft.com/office/drawing/2014/main" id="{93B17360-5E3B-2E4C-9AD8-88036A5464ED}"/>
                </a:ext>
              </a:extLst>
            </p:cNvPr>
            <p:cNvSpPr>
              <a:spLocks noChangeArrowheads="1"/>
            </p:cNvSpPr>
            <p:nvPr/>
          </p:nvSpPr>
          <p:spPr bwMode="auto">
            <a:xfrm>
              <a:off x="2681288" y="2816225"/>
              <a:ext cx="112712" cy="163513"/>
            </a:xfrm>
            <a:custGeom>
              <a:avLst/>
              <a:gdLst>
                <a:gd name="T0" fmla="*/ 0 w 311"/>
                <a:gd name="T1" fmla="*/ 0 h 452"/>
                <a:gd name="T2" fmla="*/ 28 w 311"/>
                <a:gd name="T3" fmla="*/ 0 h 452"/>
                <a:gd name="T4" fmla="*/ 310 w 311"/>
                <a:gd name="T5" fmla="*/ 169 h 452"/>
                <a:gd name="T6" fmla="*/ 310 w 311"/>
                <a:gd name="T7" fmla="*/ 451 h 452"/>
              </a:gdLst>
              <a:ahLst/>
              <a:cxnLst>
                <a:cxn ang="0">
                  <a:pos x="T0" y="T1"/>
                </a:cxn>
                <a:cxn ang="0">
                  <a:pos x="T2" y="T3"/>
                </a:cxn>
                <a:cxn ang="0">
                  <a:pos x="T4" y="T5"/>
                </a:cxn>
                <a:cxn ang="0">
                  <a:pos x="T6" y="T7"/>
                </a:cxn>
              </a:cxnLst>
              <a:rect l="0" t="0" r="r" b="b"/>
              <a:pathLst>
                <a:path w="311" h="452">
                  <a:moveTo>
                    <a:pt x="0" y="0"/>
                  </a:moveTo>
                  <a:cubicBezTo>
                    <a:pt x="8" y="0"/>
                    <a:pt x="17" y="0"/>
                    <a:pt x="28" y="0"/>
                  </a:cubicBezTo>
                  <a:cubicBezTo>
                    <a:pt x="127" y="0"/>
                    <a:pt x="310" y="76"/>
                    <a:pt x="310" y="169"/>
                  </a:cubicBezTo>
                  <a:lnTo>
                    <a:pt x="310" y="451"/>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86" name="Freeform 40">
              <a:extLst>
                <a:ext uri="{FF2B5EF4-FFF2-40B4-BE49-F238E27FC236}">
                  <a16:creationId xmlns:a16="http://schemas.microsoft.com/office/drawing/2014/main" id="{9303EBA3-AD4D-B94F-8630-C877F75D1847}"/>
                </a:ext>
              </a:extLst>
            </p:cNvPr>
            <p:cNvSpPr>
              <a:spLocks noChangeArrowheads="1"/>
            </p:cNvSpPr>
            <p:nvPr/>
          </p:nvSpPr>
          <p:spPr bwMode="auto">
            <a:xfrm>
              <a:off x="2649538" y="2663825"/>
              <a:ext cx="101600" cy="122238"/>
            </a:xfrm>
            <a:custGeom>
              <a:avLst/>
              <a:gdLst>
                <a:gd name="T0" fmla="*/ 141 w 283"/>
                <a:gd name="T1" fmla="*/ 339 h 340"/>
                <a:gd name="T2" fmla="*/ 282 w 283"/>
                <a:gd name="T3" fmla="*/ 198 h 340"/>
                <a:gd name="T4" fmla="*/ 282 w 283"/>
                <a:gd name="T5" fmla="*/ 141 h 340"/>
                <a:gd name="T6" fmla="*/ 141 w 283"/>
                <a:gd name="T7" fmla="*/ 0 h 340"/>
                <a:gd name="T8" fmla="*/ 0 w 283"/>
                <a:gd name="T9" fmla="*/ 141 h 340"/>
                <a:gd name="T10" fmla="*/ 0 w 283"/>
                <a:gd name="T11" fmla="*/ 198 h 340"/>
                <a:gd name="T12" fmla="*/ 141 w 283"/>
                <a:gd name="T13" fmla="*/ 339 h 340"/>
              </a:gdLst>
              <a:ahLst/>
              <a:cxnLst>
                <a:cxn ang="0">
                  <a:pos x="T0" y="T1"/>
                </a:cxn>
                <a:cxn ang="0">
                  <a:pos x="T2" y="T3"/>
                </a:cxn>
                <a:cxn ang="0">
                  <a:pos x="T4" y="T5"/>
                </a:cxn>
                <a:cxn ang="0">
                  <a:pos x="T6" y="T7"/>
                </a:cxn>
                <a:cxn ang="0">
                  <a:pos x="T8" y="T9"/>
                </a:cxn>
                <a:cxn ang="0">
                  <a:pos x="T10" y="T11"/>
                </a:cxn>
                <a:cxn ang="0">
                  <a:pos x="T12" y="T13"/>
                </a:cxn>
              </a:cxnLst>
              <a:rect l="0" t="0" r="r" b="b"/>
              <a:pathLst>
                <a:path w="283" h="340">
                  <a:moveTo>
                    <a:pt x="141" y="339"/>
                  </a:moveTo>
                  <a:cubicBezTo>
                    <a:pt x="223" y="339"/>
                    <a:pt x="282" y="277"/>
                    <a:pt x="282" y="198"/>
                  </a:cubicBezTo>
                  <a:lnTo>
                    <a:pt x="282" y="141"/>
                  </a:lnTo>
                  <a:cubicBezTo>
                    <a:pt x="282" y="62"/>
                    <a:pt x="223" y="0"/>
                    <a:pt x="141" y="0"/>
                  </a:cubicBezTo>
                  <a:cubicBezTo>
                    <a:pt x="59" y="0"/>
                    <a:pt x="0" y="62"/>
                    <a:pt x="0" y="141"/>
                  </a:cubicBezTo>
                  <a:lnTo>
                    <a:pt x="0" y="198"/>
                  </a:lnTo>
                  <a:cubicBezTo>
                    <a:pt x="0" y="277"/>
                    <a:pt x="59" y="339"/>
                    <a:pt x="141" y="339"/>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87" name="Freeform 41">
              <a:extLst>
                <a:ext uri="{FF2B5EF4-FFF2-40B4-BE49-F238E27FC236}">
                  <a16:creationId xmlns:a16="http://schemas.microsoft.com/office/drawing/2014/main" id="{6CEB6644-4085-114E-AD06-757F0E8AF05C}"/>
                </a:ext>
              </a:extLst>
            </p:cNvPr>
            <p:cNvSpPr>
              <a:spLocks noChangeArrowheads="1"/>
            </p:cNvSpPr>
            <p:nvPr/>
          </p:nvSpPr>
          <p:spPr bwMode="auto">
            <a:xfrm>
              <a:off x="2325688" y="2816225"/>
              <a:ext cx="112712" cy="163513"/>
            </a:xfrm>
            <a:custGeom>
              <a:avLst/>
              <a:gdLst>
                <a:gd name="T0" fmla="*/ 0 w 311"/>
                <a:gd name="T1" fmla="*/ 451 h 452"/>
                <a:gd name="T2" fmla="*/ 0 w 311"/>
                <a:gd name="T3" fmla="*/ 169 h 452"/>
                <a:gd name="T4" fmla="*/ 282 w 311"/>
                <a:gd name="T5" fmla="*/ 0 h 452"/>
                <a:gd name="T6" fmla="*/ 310 w 311"/>
                <a:gd name="T7" fmla="*/ 0 h 452"/>
              </a:gdLst>
              <a:ahLst/>
              <a:cxnLst>
                <a:cxn ang="0">
                  <a:pos x="T0" y="T1"/>
                </a:cxn>
                <a:cxn ang="0">
                  <a:pos x="T2" y="T3"/>
                </a:cxn>
                <a:cxn ang="0">
                  <a:pos x="T4" y="T5"/>
                </a:cxn>
                <a:cxn ang="0">
                  <a:pos x="T6" y="T7"/>
                </a:cxn>
              </a:cxnLst>
              <a:rect l="0" t="0" r="r" b="b"/>
              <a:pathLst>
                <a:path w="311" h="452">
                  <a:moveTo>
                    <a:pt x="0" y="451"/>
                  </a:moveTo>
                  <a:lnTo>
                    <a:pt x="0" y="169"/>
                  </a:lnTo>
                  <a:cubicBezTo>
                    <a:pt x="0" y="76"/>
                    <a:pt x="183" y="0"/>
                    <a:pt x="282" y="0"/>
                  </a:cubicBezTo>
                  <a:cubicBezTo>
                    <a:pt x="293" y="0"/>
                    <a:pt x="310" y="0"/>
                    <a:pt x="310" y="0"/>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88" name="Freeform 42">
              <a:extLst>
                <a:ext uri="{FF2B5EF4-FFF2-40B4-BE49-F238E27FC236}">
                  <a16:creationId xmlns:a16="http://schemas.microsoft.com/office/drawing/2014/main" id="{5AD40C47-ACC8-044A-80A0-729DF0F78CC0}"/>
                </a:ext>
              </a:extLst>
            </p:cNvPr>
            <p:cNvSpPr>
              <a:spLocks noChangeArrowheads="1"/>
            </p:cNvSpPr>
            <p:nvPr/>
          </p:nvSpPr>
          <p:spPr bwMode="auto">
            <a:xfrm>
              <a:off x="2366963" y="2663825"/>
              <a:ext cx="101600" cy="122238"/>
            </a:xfrm>
            <a:custGeom>
              <a:avLst/>
              <a:gdLst>
                <a:gd name="T0" fmla="*/ 141 w 283"/>
                <a:gd name="T1" fmla="*/ 339 h 340"/>
                <a:gd name="T2" fmla="*/ 0 w 283"/>
                <a:gd name="T3" fmla="*/ 198 h 340"/>
                <a:gd name="T4" fmla="*/ 0 w 283"/>
                <a:gd name="T5" fmla="*/ 141 h 340"/>
                <a:gd name="T6" fmla="*/ 141 w 283"/>
                <a:gd name="T7" fmla="*/ 0 h 340"/>
                <a:gd name="T8" fmla="*/ 282 w 283"/>
                <a:gd name="T9" fmla="*/ 141 h 340"/>
                <a:gd name="T10" fmla="*/ 282 w 283"/>
                <a:gd name="T11" fmla="*/ 198 h 340"/>
                <a:gd name="T12" fmla="*/ 141 w 283"/>
                <a:gd name="T13" fmla="*/ 339 h 340"/>
              </a:gdLst>
              <a:ahLst/>
              <a:cxnLst>
                <a:cxn ang="0">
                  <a:pos x="T0" y="T1"/>
                </a:cxn>
                <a:cxn ang="0">
                  <a:pos x="T2" y="T3"/>
                </a:cxn>
                <a:cxn ang="0">
                  <a:pos x="T4" y="T5"/>
                </a:cxn>
                <a:cxn ang="0">
                  <a:pos x="T6" y="T7"/>
                </a:cxn>
                <a:cxn ang="0">
                  <a:pos x="T8" y="T9"/>
                </a:cxn>
                <a:cxn ang="0">
                  <a:pos x="T10" y="T11"/>
                </a:cxn>
                <a:cxn ang="0">
                  <a:pos x="T12" y="T13"/>
                </a:cxn>
              </a:cxnLst>
              <a:rect l="0" t="0" r="r" b="b"/>
              <a:pathLst>
                <a:path w="283" h="340">
                  <a:moveTo>
                    <a:pt x="141" y="339"/>
                  </a:moveTo>
                  <a:cubicBezTo>
                    <a:pt x="59" y="339"/>
                    <a:pt x="0" y="277"/>
                    <a:pt x="0" y="198"/>
                  </a:cubicBezTo>
                  <a:lnTo>
                    <a:pt x="0" y="141"/>
                  </a:lnTo>
                  <a:cubicBezTo>
                    <a:pt x="0" y="62"/>
                    <a:pt x="59" y="0"/>
                    <a:pt x="141" y="0"/>
                  </a:cubicBezTo>
                  <a:cubicBezTo>
                    <a:pt x="223" y="0"/>
                    <a:pt x="282" y="62"/>
                    <a:pt x="282" y="141"/>
                  </a:cubicBezTo>
                  <a:lnTo>
                    <a:pt x="282" y="198"/>
                  </a:lnTo>
                  <a:cubicBezTo>
                    <a:pt x="282" y="277"/>
                    <a:pt x="223" y="339"/>
                    <a:pt x="141" y="339"/>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289" name="Grouper 126">
            <a:extLst>
              <a:ext uri="{FF2B5EF4-FFF2-40B4-BE49-F238E27FC236}">
                <a16:creationId xmlns:a16="http://schemas.microsoft.com/office/drawing/2014/main" id="{F74232C6-D3EC-064F-B831-E5B12325493C}"/>
              </a:ext>
            </a:extLst>
          </p:cNvPr>
          <p:cNvGrpSpPr/>
          <p:nvPr/>
        </p:nvGrpSpPr>
        <p:grpSpPr>
          <a:xfrm>
            <a:off x="5424379" y="2807902"/>
            <a:ext cx="447675" cy="447675"/>
            <a:chOff x="709613" y="2592388"/>
            <a:chExt cx="447675" cy="447675"/>
          </a:xfrm>
        </p:grpSpPr>
        <p:sp>
          <p:nvSpPr>
            <p:cNvPr id="290" name="Freeform 50">
              <a:extLst>
                <a:ext uri="{FF2B5EF4-FFF2-40B4-BE49-F238E27FC236}">
                  <a16:creationId xmlns:a16="http://schemas.microsoft.com/office/drawing/2014/main" id="{0E3AEA53-E54E-EC41-9D46-E9138BF9DA10}"/>
                </a:ext>
              </a:extLst>
            </p:cNvPr>
            <p:cNvSpPr>
              <a:spLocks noChangeArrowheads="1"/>
            </p:cNvSpPr>
            <p:nvPr/>
          </p:nvSpPr>
          <p:spPr bwMode="auto">
            <a:xfrm>
              <a:off x="873125" y="2663825"/>
              <a:ext cx="122238" cy="152400"/>
            </a:xfrm>
            <a:custGeom>
              <a:avLst/>
              <a:gdLst>
                <a:gd name="T0" fmla="*/ 169 w 339"/>
                <a:gd name="T1" fmla="*/ 424 h 425"/>
                <a:gd name="T2" fmla="*/ 338 w 339"/>
                <a:gd name="T3" fmla="*/ 254 h 425"/>
                <a:gd name="T4" fmla="*/ 338 w 339"/>
                <a:gd name="T5" fmla="*/ 170 h 425"/>
                <a:gd name="T6" fmla="*/ 169 w 339"/>
                <a:gd name="T7" fmla="*/ 0 h 425"/>
                <a:gd name="T8" fmla="*/ 0 w 339"/>
                <a:gd name="T9" fmla="*/ 170 h 425"/>
                <a:gd name="T10" fmla="*/ 0 w 339"/>
                <a:gd name="T11" fmla="*/ 254 h 425"/>
                <a:gd name="T12" fmla="*/ 169 w 339"/>
                <a:gd name="T13" fmla="*/ 424 h 425"/>
              </a:gdLst>
              <a:ahLst/>
              <a:cxnLst>
                <a:cxn ang="0">
                  <a:pos x="T0" y="T1"/>
                </a:cxn>
                <a:cxn ang="0">
                  <a:pos x="T2" y="T3"/>
                </a:cxn>
                <a:cxn ang="0">
                  <a:pos x="T4" y="T5"/>
                </a:cxn>
                <a:cxn ang="0">
                  <a:pos x="T6" y="T7"/>
                </a:cxn>
                <a:cxn ang="0">
                  <a:pos x="T8" y="T9"/>
                </a:cxn>
                <a:cxn ang="0">
                  <a:pos x="T10" y="T11"/>
                </a:cxn>
                <a:cxn ang="0">
                  <a:pos x="T12" y="T13"/>
                </a:cxn>
              </a:cxnLst>
              <a:rect l="0" t="0" r="r" b="b"/>
              <a:pathLst>
                <a:path w="339" h="425">
                  <a:moveTo>
                    <a:pt x="169" y="424"/>
                  </a:moveTo>
                  <a:cubicBezTo>
                    <a:pt x="265" y="424"/>
                    <a:pt x="338" y="356"/>
                    <a:pt x="338" y="254"/>
                  </a:cubicBezTo>
                  <a:lnTo>
                    <a:pt x="338" y="170"/>
                  </a:lnTo>
                  <a:cubicBezTo>
                    <a:pt x="338" y="68"/>
                    <a:pt x="265" y="0"/>
                    <a:pt x="169" y="0"/>
                  </a:cubicBezTo>
                  <a:cubicBezTo>
                    <a:pt x="73" y="0"/>
                    <a:pt x="0" y="68"/>
                    <a:pt x="0" y="170"/>
                  </a:cubicBezTo>
                  <a:lnTo>
                    <a:pt x="0" y="254"/>
                  </a:lnTo>
                  <a:cubicBezTo>
                    <a:pt x="0" y="356"/>
                    <a:pt x="73" y="424"/>
                    <a:pt x="169" y="424"/>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91" name="Freeform 51">
              <a:extLst>
                <a:ext uri="{FF2B5EF4-FFF2-40B4-BE49-F238E27FC236}">
                  <a16:creationId xmlns:a16="http://schemas.microsoft.com/office/drawing/2014/main" id="{0162C98D-36D4-8643-B2E4-D95CD81190A9}"/>
                </a:ext>
              </a:extLst>
            </p:cNvPr>
            <p:cNvSpPr>
              <a:spLocks noChangeArrowheads="1"/>
            </p:cNvSpPr>
            <p:nvPr/>
          </p:nvSpPr>
          <p:spPr bwMode="auto">
            <a:xfrm>
              <a:off x="811213" y="2846388"/>
              <a:ext cx="244475" cy="122237"/>
            </a:xfrm>
            <a:custGeom>
              <a:avLst/>
              <a:gdLst>
                <a:gd name="T0" fmla="*/ 678 w 679"/>
                <a:gd name="T1" fmla="*/ 339 h 340"/>
                <a:gd name="T2" fmla="*/ 678 w 679"/>
                <a:gd name="T3" fmla="*/ 198 h 340"/>
                <a:gd name="T4" fmla="*/ 339 w 679"/>
                <a:gd name="T5" fmla="*/ 0 h 340"/>
                <a:gd name="T6" fmla="*/ 0 w 679"/>
                <a:gd name="T7" fmla="*/ 198 h 340"/>
                <a:gd name="T8" fmla="*/ 0 w 679"/>
                <a:gd name="T9" fmla="*/ 339 h 340"/>
              </a:gdLst>
              <a:ahLst/>
              <a:cxnLst>
                <a:cxn ang="0">
                  <a:pos x="T0" y="T1"/>
                </a:cxn>
                <a:cxn ang="0">
                  <a:pos x="T2" y="T3"/>
                </a:cxn>
                <a:cxn ang="0">
                  <a:pos x="T4" y="T5"/>
                </a:cxn>
                <a:cxn ang="0">
                  <a:pos x="T6" y="T7"/>
                </a:cxn>
                <a:cxn ang="0">
                  <a:pos x="T8" y="T9"/>
                </a:cxn>
              </a:cxnLst>
              <a:rect l="0" t="0" r="r" b="b"/>
              <a:pathLst>
                <a:path w="679" h="340">
                  <a:moveTo>
                    <a:pt x="678" y="339"/>
                  </a:moveTo>
                  <a:lnTo>
                    <a:pt x="678" y="198"/>
                  </a:lnTo>
                  <a:cubicBezTo>
                    <a:pt x="678" y="71"/>
                    <a:pt x="452" y="0"/>
                    <a:pt x="339" y="0"/>
                  </a:cubicBezTo>
                  <a:cubicBezTo>
                    <a:pt x="226" y="0"/>
                    <a:pt x="0" y="71"/>
                    <a:pt x="0" y="198"/>
                  </a:cubicBezTo>
                  <a:lnTo>
                    <a:pt x="0" y="33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92" name="Freeform 52">
              <a:extLst>
                <a:ext uri="{FF2B5EF4-FFF2-40B4-BE49-F238E27FC236}">
                  <a16:creationId xmlns:a16="http://schemas.microsoft.com/office/drawing/2014/main" id="{0E8FE64E-971E-294E-8FEC-D07534533704}"/>
                </a:ext>
              </a:extLst>
            </p:cNvPr>
            <p:cNvSpPr>
              <a:spLocks noChangeArrowheads="1"/>
            </p:cNvSpPr>
            <p:nvPr/>
          </p:nvSpPr>
          <p:spPr bwMode="auto">
            <a:xfrm>
              <a:off x="709613" y="2592388"/>
              <a:ext cx="447675" cy="447675"/>
            </a:xfrm>
            <a:custGeom>
              <a:avLst/>
              <a:gdLst>
                <a:gd name="T0" fmla="*/ 1242 w 1243"/>
                <a:gd name="T1" fmla="*/ 621 h 1243"/>
                <a:gd name="T2" fmla="*/ 1159 w 1243"/>
                <a:gd name="T3" fmla="*/ 931 h 1243"/>
                <a:gd name="T4" fmla="*/ 931 w 1243"/>
                <a:gd name="T5" fmla="*/ 1158 h 1243"/>
                <a:gd name="T6" fmla="*/ 621 w 1243"/>
                <a:gd name="T7" fmla="*/ 1242 h 1243"/>
                <a:gd name="T8" fmla="*/ 310 w 1243"/>
                <a:gd name="T9" fmla="*/ 1158 h 1243"/>
                <a:gd name="T10" fmla="*/ 83 w 1243"/>
                <a:gd name="T11" fmla="*/ 931 h 1243"/>
                <a:gd name="T12" fmla="*/ 0 w 1243"/>
                <a:gd name="T13" fmla="*/ 621 h 1243"/>
                <a:gd name="T14" fmla="*/ 83 w 1243"/>
                <a:gd name="T15" fmla="*/ 310 h 1243"/>
                <a:gd name="T16" fmla="*/ 310 w 1243"/>
                <a:gd name="T17" fmla="*/ 83 h 1243"/>
                <a:gd name="T18" fmla="*/ 621 w 1243"/>
                <a:gd name="T19" fmla="*/ 0 h 1243"/>
                <a:gd name="T20" fmla="*/ 931 w 1243"/>
                <a:gd name="T21" fmla="*/ 83 h 1243"/>
                <a:gd name="T22" fmla="*/ 1159 w 1243"/>
                <a:gd name="T23" fmla="*/ 310 h 1243"/>
                <a:gd name="T24" fmla="*/ 1242 w 1243"/>
                <a:gd name="T25" fmla="*/ 621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43" h="1243">
                  <a:moveTo>
                    <a:pt x="1242" y="621"/>
                  </a:moveTo>
                  <a:cubicBezTo>
                    <a:pt x="1242" y="735"/>
                    <a:pt x="1216" y="832"/>
                    <a:pt x="1159" y="931"/>
                  </a:cubicBezTo>
                  <a:cubicBezTo>
                    <a:pt x="1101" y="1030"/>
                    <a:pt x="1030" y="1101"/>
                    <a:pt x="931" y="1158"/>
                  </a:cubicBezTo>
                  <a:cubicBezTo>
                    <a:pt x="832" y="1215"/>
                    <a:pt x="735" y="1242"/>
                    <a:pt x="621" y="1242"/>
                  </a:cubicBezTo>
                  <a:cubicBezTo>
                    <a:pt x="507" y="1242"/>
                    <a:pt x="408" y="1215"/>
                    <a:pt x="310" y="1158"/>
                  </a:cubicBezTo>
                  <a:cubicBezTo>
                    <a:pt x="211" y="1101"/>
                    <a:pt x="140" y="1030"/>
                    <a:pt x="83" y="931"/>
                  </a:cubicBezTo>
                  <a:cubicBezTo>
                    <a:pt x="26" y="832"/>
                    <a:pt x="0" y="735"/>
                    <a:pt x="0" y="621"/>
                  </a:cubicBezTo>
                  <a:cubicBezTo>
                    <a:pt x="0" y="506"/>
                    <a:pt x="26" y="409"/>
                    <a:pt x="83" y="310"/>
                  </a:cubicBezTo>
                  <a:cubicBezTo>
                    <a:pt x="140" y="211"/>
                    <a:pt x="211" y="140"/>
                    <a:pt x="310" y="83"/>
                  </a:cubicBezTo>
                  <a:cubicBezTo>
                    <a:pt x="408" y="26"/>
                    <a:pt x="507" y="0"/>
                    <a:pt x="621" y="0"/>
                  </a:cubicBezTo>
                  <a:cubicBezTo>
                    <a:pt x="735" y="0"/>
                    <a:pt x="832" y="26"/>
                    <a:pt x="931" y="83"/>
                  </a:cubicBezTo>
                  <a:cubicBezTo>
                    <a:pt x="1030" y="140"/>
                    <a:pt x="1101" y="211"/>
                    <a:pt x="1159" y="310"/>
                  </a:cubicBezTo>
                  <a:cubicBezTo>
                    <a:pt x="1216" y="409"/>
                    <a:pt x="1242" y="506"/>
                    <a:pt x="1242" y="621"/>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293" name="Grouper 562">
            <a:extLst>
              <a:ext uri="{FF2B5EF4-FFF2-40B4-BE49-F238E27FC236}">
                <a16:creationId xmlns:a16="http://schemas.microsoft.com/office/drawing/2014/main" id="{8D9F9E8B-FE0B-2E49-B92D-33BADE7DBE2E}"/>
              </a:ext>
            </a:extLst>
          </p:cNvPr>
          <p:cNvGrpSpPr/>
          <p:nvPr/>
        </p:nvGrpSpPr>
        <p:grpSpPr>
          <a:xfrm>
            <a:off x="5418031" y="6304871"/>
            <a:ext cx="439738" cy="446088"/>
            <a:chOff x="3727449" y="5815013"/>
            <a:chExt cx="439738" cy="446088"/>
          </a:xfrm>
        </p:grpSpPr>
        <p:sp>
          <p:nvSpPr>
            <p:cNvPr id="294" name="Freeform 118">
              <a:extLst>
                <a:ext uri="{FF2B5EF4-FFF2-40B4-BE49-F238E27FC236}">
                  <a16:creationId xmlns:a16="http://schemas.microsoft.com/office/drawing/2014/main" id="{EDCEB717-3D9C-8640-839A-1E431AC6F6BC}"/>
                </a:ext>
              </a:extLst>
            </p:cNvPr>
            <p:cNvSpPr>
              <a:spLocks noChangeArrowheads="1"/>
            </p:cNvSpPr>
            <p:nvPr/>
          </p:nvSpPr>
          <p:spPr bwMode="auto">
            <a:xfrm>
              <a:off x="3817937" y="6008688"/>
              <a:ext cx="163512" cy="92075"/>
            </a:xfrm>
            <a:custGeom>
              <a:avLst/>
              <a:gdLst>
                <a:gd name="T0" fmla="*/ 452 w 453"/>
                <a:gd name="T1" fmla="*/ 254 h 255"/>
                <a:gd name="T2" fmla="*/ 452 w 453"/>
                <a:gd name="T3" fmla="*/ 142 h 255"/>
                <a:gd name="T4" fmla="*/ 226 w 453"/>
                <a:gd name="T5" fmla="*/ 0 h 255"/>
                <a:gd name="T6" fmla="*/ 0 w 453"/>
                <a:gd name="T7" fmla="*/ 142 h 255"/>
                <a:gd name="T8" fmla="*/ 0 w 453"/>
                <a:gd name="T9" fmla="*/ 254 h 255"/>
              </a:gdLst>
              <a:ahLst/>
              <a:cxnLst>
                <a:cxn ang="0">
                  <a:pos x="T0" y="T1"/>
                </a:cxn>
                <a:cxn ang="0">
                  <a:pos x="T2" y="T3"/>
                </a:cxn>
                <a:cxn ang="0">
                  <a:pos x="T4" y="T5"/>
                </a:cxn>
                <a:cxn ang="0">
                  <a:pos x="T6" y="T7"/>
                </a:cxn>
                <a:cxn ang="0">
                  <a:pos x="T8" y="T9"/>
                </a:cxn>
              </a:cxnLst>
              <a:rect l="0" t="0" r="r" b="b"/>
              <a:pathLst>
                <a:path w="453" h="255">
                  <a:moveTo>
                    <a:pt x="452" y="254"/>
                  </a:moveTo>
                  <a:lnTo>
                    <a:pt x="452" y="142"/>
                  </a:lnTo>
                  <a:cubicBezTo>
                    <a:pt x="452" y="48"/>
                    <a:pt x="305" y="0"/>
                    <a:pt x="226" y="0"/>
                  </a:cubicBezTo>
                  <a:cubicBezTo>
                    <a:pt x="147" y="0"/>
                    <a:pt x="0" y="48"/>
                    <a:pt x="0" y="142"/>
                  </a:cubicBezTo>
                  <a:lnTo>
                    <a:pt x="0" y="254"/>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295" name="Freeform 119">
              <a:extLst>
                <a:ext uri="{FF2B5EF4-FFF2-40B4-BE49-F238E27FC236}">
                  <a16:creationId xmlns:a16="http://schemas.microsoft.com/office/drawing/2014/main" id="{4CDF246E-11BD-0B42-8F3A-4FB90F74F8E7}"/>
                </a:ext>
              </a:extLst>
            </p:cNvPr>
            <p:cNvSpPr>
              <a:spLocks noChangeArrowheads="1"/>
            </p:cNvSpPr>
            <p:nvPr/>
          </p:nvSpPr>
          <p:spPr bwMode="auto">
            <a:xfrm>
              <a:off x="3859212" y="5876926"/>
              <a:ext cx="80962" cy="101600"/>
            </a:xfrm>
            <a:custGeom>
              <a:avLst/>
              <a:gdLst>
                <a:gd name="T0" fmla="*/ 113 w 227"/>
                <a:gd name="T1" fmla="*/ 282 h 283"/>
                <a:gd name="T2" fmla="*/ 226 w 227"/>
                <a:gd name="T3" fmla="*/ 169 h 283"/>
                <a:gd name="T4" fmla="*/ 226 w 227"/>
                <a:gd name="T5" fmla="*/ 112 h 283"/>
                <a:gd name="T6" fmla="*/ 113 w 227"/>
                <a:gd name="T7" fmla="*/ 0 h 283"/>
                <a:gd name="T8" fmla="*/ 0 w 227"/>
                <a:gd name="T9" fmla="*/ 112 h 283"/>
                <a:gd name="T10" fmla="*/ 0 w 227"/>
                <a:gd name="T11" fmla="*/ 169 h 283"/>
                <a:gd name="T12" fmla="*/ 113 w 227"/>
                <a:gd name="T13" fmla="*/ 282 h 283"/>
              </a:gdLst>
              <a:ahLst/>
              <a:cxnLst>
                <a:cxn ang="0">
                  <a:pos x="T0" y="T1"/>
                </a:cxn>
                <a:cxn ang="0">
                  <a:pos x="T2" y="T3"/>
                </a:cxn>
                <a:cxn ang="0">
                  <a:pos x="T4" y="T5"/>
                </a:cxn>
                <a:cxn ang="0">
                  <a:pos x="T6" y="T7"/>
                </a:cxn>
                <a:cxn ang="0">
                  <a:pos x="T8" y="T9"/>
                </a:cxn>
                <a:cxn ang="0">
                  <a:pos x="T10" y="T11"/>
                </a:cxn>
                <a:cxn ang="0">
                  <a:pos x="T12" y="T13"/>
                </a:cxn>
              </a:cxnLst>
              <a:rect l="0" t="0" r="r" b="b"/>
              <a:pathLst>
                <a:path w="227" h="283">
                  <a:moveTo>
                    <a:pt x="113" y="282"/>
                  </a:moveTo>
                  <a:cubicBezTo>
                    <a:pt x="178" y="282"/>
                    <a:pt x="226" y="237"/>
                    <a:pt x="226" y="169"/>
                  </a:cubicBezTo>
                  <a:lnTo>
                    <a:pt x="226" y="112"/>
                  </a:lnTo>
                  <a:cubicBezTo>
                    <a:pt x="226" y="45"/>
                    <a:pt x="178" y="0"/>
                    <a:pt x="113" y="0"/>
                  </a:cubicBezTo>
                  <a:cubicBezTo>
                    <a:pt x="48" y="0"/>
                    <a:pt x="0" y="45"/>
                    <a:pt x="0" y="112"/>
                  </a:cubicBezTo>
                  <a:lnTo>
                    <a:pt x="0" y="169"/>
                  </a:lnTo>
                  <a:cubicBezTo>
                    <a:pt x="0" y="237"/>
                    <a:pt x="48" y="282"/>
                    <a:pt x="113" y="282"/>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96" name="Freeform 120">
              <a:extLst>
                <a:ext uri="{FF2B5EF4-FFF2-40B4-BE49-F238E27FC236}">
                  <a16:creationId xmlns:a16="http://schemas.microsoft.com/office/drawing/2014/main" id="{29728EC3-92AE-2448-A717-F8F1D80CD2B0}"/>
                </a:ext>
              </a:extLst>
            </p:cNvPr>
            <p:cNvSpPr>
              <a:spLocks noChangeArrowheads="1"/>
            </p:cNvSpPr>
            <p:nvPr/>
          </p:nvSpPr>
          <p:spPr bwMode="auto">
            <a:xfrm>
              <a:off x="3727449" y="5815013"/>
              <a:ext cx="346075" cy="346075"/>
            </a:xfrm>
            <a:custGeom>
              <a:avLst/>
              <a:gdLst>
                <a:gd name="T0" fmla="*/ 960 w 961"/>
                <a:gd name="T1" fmla="*/ 480 h 961"/>
                <a:gd name="T2" fmla="*/ 895 w 961"/>
                <a:gd name="T3" fmla="*/ 720 h 961"/>
                <a:gd name="T4" fmla="*/ 720 w 961"/>
                <a:gd name="T5" fmla="*/ 895 h 961"/>
                <a:gd name="T6" fmla="*/ 480 w 961"/>
                <a:gd name="T7" fmla="*/ 960 h 961"/>
                <a:gd name="T8" fmla="*/ 240 w 961"/>
                <a:gd name="T9" fmla="*/ 895 h 961"/>
                <a:gd name="T10" fmla="*/ 64 w 961"/>
                <a:gd name="T11" fmla="*/ 720 h 961"/>
                <a:gd name="T12" fmla="*/ 0 w 961"/>
                <a:gd name="T13" fmla="*/ 480 h 961"/>
                <a:gd name="T14" fmla="*/ 64 w 961"/>
                <a:gd name="T15" fmla="*/ 240 h 961"/>
                <a:gd name="T16" fmla="*/ 240 w 961"/>
                <a:gd name="T17" fmla="*/ 65 h 961"/>
                <a:gd name="T18" fmla="*/ 480 w 961"/>
                <a:gd name="T19" fmla="*/ 0 h 961"/>
                <a:gd name="T20" fmla="*/ 720 w 961"/>
                <a:gd name="T21" fmla="*/ 65 h 961"/>
                <a:gd name="T22" fmla="*/ 895 w 961"/>
                <a:gd name="T23" fmla="*/ 240 h 961"/>
                <a:gd name="T24" fmla="*/ 960 w 961"/>
                <a:gd name="T25" fmla="*/ 480 h 9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61" h="961">
                  <a:moveTo>
                    <a:pt x="960" y="480"/>
                  </a:moveTo>
                  <a:cubicBezTo>
                    <a:pt x="960" y="568"/>
                    <a:pt x="939" y="644"/>
                    <a:pt x="895" y="720"/>
                  </a:cubicBezTo>
                  <a:cubicBezTo>
                    <a:pt x="851" y="797"/>
                    <a:pt x="797" y="851"/>
                    <a:pt x="720" y="895"/>
                  </a:cubicBezTo>
                  <a:cubicBezTo>
                    <a:pt x="644" y="940"/>
                    <a:pt x="569" y="960"/>
                    <a:pt x="480" y="960"/>
                  </a:cubicBezTo>
                  <a:cubicBezTo>
                    <a:pt x="392" y="960"/>
                    <a:pt x="317" y="940"/>
                    <a:pt x="240" y="895"/>
                  </a:cubicBezTo>
                  <a:cubicBezTo>
                    <a:pt x="164" y="851"/>
                    <a:pt x="108" y="797"/>
                    <a:pt x="64" y="720"/>
                  </a:cubicBezTo>
                  <a:cubicBezTo>
                    <a:pt x="20" y="644"/>
                    <a:pt x="0" y="568"/>
                    <a:pt x="0" y="480"/>
                  </a:cubicBezTo>
                  <a:cubicBezTo>
                    <a:pt x="0" y="392"/>
                    <a:pt x="20" y="317"/>
                    <a:pt x="64" y="240"/>
                  </a:cubicBezTo>
                  <a:cubicBezTo>
                    <a:pt x="108" y="164"/>
                    <a:pt x="164" y="110"/>
                    <a:pt x="240" y="65"/>
                  </a:cubicBezTo>
                  <a:cubicBezTo>
                    <a:pt x="317" y="21"/>
                    <a:pt x="391" y="0"/>
                    <a:pt x="480" y="0"/>
                  </a:cubicBezTo>
                  <a:cubicBezTo>
                    <a:pt x="568" y="0"/>
                    <a:pt x="644" y="21"/>
                    <a:pt x="720" y="65"/>
                  </a:cubicBezTo>
                  <a:cubicBezTo>
                    <a:pt x="797" y="110"/>
                    <a:pt x="851" y="164"/>
                    <a:pt x="895" y="240"/>
                  </a:cubicBezTo>
                  <a:cubicBezTo>
                    <a:pt x="939" y="317"/>
                    <a:pt x="960" y="392"/>
                    <a:pt x="960" y="480"/>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297" name="Freeform 121">
              <a:extLst>
                <a:ext uri="{FF2B5EF4-FFF2-40B4-BE49-F238E27FC236}">
                  <a16:creationId xmlns:a16="http://schemas.microsoft.com/office/drawing/2014/main" id="{307D67AA-2979-CD49-9456-55E3FB6AC74E}"/>
                </a:ext>
              </a:extLst>
            </p:cNvPr>
            <p:cNvSpPr>
              <a:spLocks noChangeArrowheads="1"/>
            </p:cNvSpPr>
            <p:nvPr/>
          </p:nvSpPr>
          <p:spPr bwMode="auto">
            <a:xfrm>
              <a:off x="4002087" y="6097588"/>
              <a:ext cx="165100" cy="163513"/>
            </a:xfrm>
            <a:custGeom>
              <a:avLst/>
              <a:gdLst>
                <a:gd name="T0" fmla="*/ 99 w 458"/>
                <a:gd name="T1" fmla="*/ 0 h 453"/>
                <a:gd name="T2" fmla="*/ 429 w 458"/>
                <a:gd name="T3" fmla="*/ 325 h 453"/>
                <a:gd name="T4" fmla="*/ 429 w 458"/>
                <a:gd name="T5" fmla="*/ 423 h 453"/>
                <a:gd name="T6" fmla="*/ 429 w 458"/>
                <a:gd name="T7" fmla="*/ 423 h 453"/>
                <a:gd name="T8" fmla="*/ 330 w 458"/>
                <a:gd name="T9" fmla="*/ 423 h 453"/>
                <a:gd name="T10" fmla="*/ 0 w 458"/>
                <a:gd name="T11" fmla="*/ 102 h 453"/>
              </a:gdLst>
              <a:ahLst/>
              <a:cxnLst>
                <a:cxn ang="0">
                  <a:pos x="T0" y="T1"/>
                </a:cxn>
                <a:cxn ang="0">
                  <a:pos x="T2" y="T3"/>
                </a:cxn>
                <a:cxn ang="0">
                  <a:pos x="T4" y="T5"/>
                </a:cxn>
                <a:cxn ang="0">
                  <a:pos x="T6" y="T7"/>
                </a:cxn>
                <a:cxn ang="0">
                  <a:pos x="T8" y="T9"/>
                </a:cxn>
                <a:cxn ang="0">
                  <a:pos x="T10" y="T11"/>
                </a:cxn>
              </a:cxnLst>
              <a:rect l="0" t="0" r="r" b="b"/>
              <a:pathLst>
                <a:path w="458" h="453">
                  <a:moveTo>
                    <a:pt x="99" y="0"/>
                  </a:moveTo>
                  <a:lnTo>
                    <a:pt x="429" y="325"/>
                  </a:lnTo>
                  <a:cubicBezTo>
                    <a:pt x="457" y="353"/>
                    <a:pt x="457" y="398"/>
                    <a:pt x="429" y="423"/>
                  </a:cubicBezTo>
                  <a:lnTo>
                    <a:pt x="429" y="423"/>
                  </a:lnTo>
                  <a:cubicBezTo>
                    <a:pt x="401" y="452"/>
                    <a:pt x="358" y="452"/>
                    <a:pt x="330" y="423"/>
                  </a:cubicBezTo>
                  <a:lnTo>
                    <a:pt x="0" y="102"/>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298" name="Grouper 316">
            <a:extLst>
              <a:ext uri="{FF2B5EF4-FFF2-40B4-BE49-F238E27FC236}">
                <a16:creationId xmlns:a16="http://schemas.microsoft.com/office/drawing/2014/main" id="{2DF30D12-2C21-5743-AB62-579C943AA88B}"/>
              </a:ext>
            </a:extLst>
          </p:cNvPr>
          <p:cNvGrpSpPr/>
          <p:nvPr/>
        </p:nvGrpSpPr>
        <p:grpSpPr>
          <a:xfrm>
            <a:off x="4754960" y="1951707"/>
            <a:ext cx="427038" cy="457200"/>
            <a:chOff x="6255471" y="3345174"/>
            <a:chExt cx="427038" cy="457200"/>
          </a:xfrm>
        </p:grpSpPr>
        <p:sp>
          <p:nvSpPr>
            <p:cNvPr id="299" name="Freeform 123">
              <a:extLst>
                <a:ext uri="{FF2B5EF4-FFF2-40B4-BE49-F238E27FC236}">
                  <a16:creationId xmlns:a16="http://schemas.microsoft.com/office/drawing/2014/main" id="{C758338E-9735-1347-9E93-695B7E1BB5DF}"/>
                </a:ext>
              </a:extLst>
            </p:cNvPr>
            <p:cNvSpPr>
              <a:spLocks noChangeArrowheads="1"/>
            </p:cNvSpPr>
            <p:nvPr/>
          </p:nvSpPr>
          <p:spPr bwMode="auto">
            <a:xfrm>
              <a:off x="6357071" y="3456299"/>
              <a:ext cx="223838" cy="223837"/>
            </a:xfrm>
            <a:custGeom>
              <a:avLst/>
              <a:gdLst>
                <a:gd name="T0" fmla="*/ 619 w 620"/>
                <a:gd name="T1" fmla="*/ 310 h 621"/>
                <a:gd name="T2" fmla="*/ 578 w 620"/>
                <a:gd name="T3" fmla="*/ 465 h 621"/>
                <a:gd name="T4" fmla="*/ 464 w 620"/>
                <a:gd name="T5" fmla="*/ 579 h 621"/>
                <a:gd name="T6" fmla="*/ 310 w 620"/>
                <a:gd name="T7" fmla="*/ 620 h 621"/>
                <a:gd name="T8" fmla="*/ 155 w 620"/>
                <a:gd name="T9" fmla="*/ 579 h 621"/>
                <a:gd name="T10" fmla="*/ 41 w 620"/>
                <a:gd name="T11" fmla="*/ 465 h 621"/>
                <a:gd name="T12" fmla="*/ 0 w 620"/>
                <a:gd name="T13" fmla="*/ 310 h 621"/>
                <a:gd name="T14" fmla="*/ 41 w 620"/>
                <a:gd name="T15" fmla="*/ 155 h 621"/>
                <a:gd name="T16" fmla="*/ 155 w 620"/>
                <a:gd name="T17" fmla="*/ 41 h 621"/>
                <a:gd name="T18" fmla="*/ 310 w 620"/>
                <a:gd name="T19" fmla="*/ 0 h 621"/>
                <a:gd name="T20" fmla="*/ 464 w 620"/>
                <a:gd name="T21" fmla="*/ 41 h 621"/>
                <a:gd name="T22" fmla="*/ 578 w 620"/>
                <a:gd name="T23" fmla="*/ 155 h 621"/>
                <a:gd name="T24" fmla="*/ 619 w 620"/>
                <a:gd name="T25" fmla="*/ 31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0" h="621">
                  <a:moveTo>
                    <a:pt x="619" y="310"/>
                  </a:moveTo>
                  <a:cubicBezTo>
                    <a:pt x="619" y="367"/>
                    <a:pt x="607" y="416"/>
                    <a:pt x="578" y="465"/>
                  </a:cubicBezTo>
                  <a:cubicBezTo>
                    <a:pt x="550" y="515"/>
                    <a:pt x="514" y="551"/>
                    <a:pt x="464" y="579"/>
                  </a:cubicBezTo>
                  <a:cubicBezTo>
                    <a:pt x="415" y="608"/>
                    <a:pt x="366" y="620"/>
                    <a:pt x="310" y="620"/>
                  </a:cubicBezTo>
                  <a:cubicBezTo>
                    <a:pt x="253" y="620"/>
                    <a:pt x="204" y="608"/>
                    <a:pt x="155" y="579"/>
                  </a:cubicBezTo>
                  <a:cubicBezTo>
                    <a:pt x="105" y="551"/>
                    <a:pt x="69" y="515"/>
                    <a:pt x="41" y="465"/>
                  </a:cubicBezTo>
                  <a:cubicBezTo>
                    <a:pt x="12" y="416"/>
                    <a:pt x="0" y="367"/>
                    <a:pt x="0" y="310"/>
                  </a:cubicBezTo>
                  <a:cubicBezTo>
                    <a:pt x="0" y="253"/>
                    <a:pt x="12" y="205"/>
                    <a:pt x="41" y="155"/>
                  </a:cubicBezTo>
                  <a:cubicBezTo>
                    <a:pt x="69" y="106"/>
                    <a:pt x="105" y="70"/>
                    <a:pt x="155" y="41"/>
                  </a:cubicBezTo>
                  <a:cubicBezTo>
                    <a:pt x="204" y="13"/>
                    <a:pt x="253" y="0"/>
                    <a:pt x="310" y="0"/>
                  </a:cubicBezTo>
                  <a:cubicBezTo>
                    <a:pt x="366" y="0"/>
                    <a:pt x="415" y="13"/>
                    <a:pt x="464" y="41"/>
                  </a:cubicBezTo>
                  <a:cubicBezTo>
                    <a:pt x="514" y="70"/>
                    <a:pt x="550" y="106"/>
                    <a:pt x="578" y="155"/>
                  </a:cubicBezTo>
                  <a:cubicBezTo>
                    <a:pt x="607" y="205"/>
                    <a:pt x="619" y="253"/>
                    <a:pt x="619" y="31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00" name="Freeform 124">
              <a:extLst>
                <a:ext uri="{FF2B5EF4-FFF2-40B4-BE49-F238E27FC236}">
                  <a16:creationId xmlns:a16="http://schemas.microsoft.com/office/drawing/2014/main" id="{4BD2F81F-C0F9-D045-826C-A0C8A76D29CE}"/>
                </a:ext>
              </a:extLst>
            </p:cNvPr>
            <p:cNvSpPr>
              <a:spLocks noChangeArrowheads="1"/>
            </p:cNvSpPr>
            <p:nvPr/>
          </p:nvSpPr>
          <p:spPr bwMode="auto">
            <a:xfrm>
              <a:off x="6438034" y="3345174"/>
              <a:ext cx="61912" cy="61912"/>
            </a:xfrm>
            <a:custGeom>
              <a:avLst/>
              <a:gdLst>
                <a:gd name="T0" fmla="*/ 169 w 170"/>
                <a:gd name="T1" fmla="*/ 85 h 170"/>
                <a:gd name="T2" fmla="*/ 157 w 170"/>
                <a:gd name="T3" fmla="*/ 127 h 170"/>
                <a:gd name="T4" fmla="*/ 126 w 170"/>
                <a:gd name="T5" fmla="*/ 158 h 170"/>
                <a:gd name="T6" fmla="*/ 85 w 170"/>
                <a:gd name="T7" fmla="*/ 169 h 170"/>
                <a:gd name="T8" fmla="*/ 43 w 170"/>
                <a:gd name="T9" fmla="*/ 158 h 170"/>
                <a:gd name="T10" fmla="*/ 12 w 170"/>
                <a:gd name="T11" fmla="*/ 127 h 170"/>
                <a:gd name="T12" fmla="*/ 0 w 170"/>
                <a:gd name="T13" fmla="*/ 85 h 170"/>
                <a:gd name="T14" fmla="*/ 12 w 170"/>
                <a:gd name="T15" fmla="*/ 42 h 170"/>
                <a:gd name="T16" fmla="*/ 43 w 170"/>
                <a:gd name="T17" fmla="*/ 11 h 170"/>
                <a:gd name="T18" fmla="*/ 85 w 170"/>
                <a:gd name="T19" fmla="*/ 0 h 170"/>
                <a:gd name="T20" fmla="*/ 126 w 170"/>
                <a:gd name="T21" fmla="*/ 11 h 170"/>
                <a:gd name="T22" fmla="*/ 157 w 170"/>
                <a:gd name="T23" fmla="*/ 42 h 170"/>
                <a:gd name="T24" fmla="*/ 169 w 170"/>
                <a:gd name="T25"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0">
                  <a:moveTo>
                    <a:pt x="169" y="85"/>
                  </a:moveTo>
                  <a:cubicBezTo>
                    <a:pt x="169" y="100"/>
                    <a:pt x="165" y="114"/>
                    <a:pt x="157" y="127"/>
                  </a:cubicBezTo>
                  <a:cubicBezTo>
                    <a:pt x="150" y="141"/>
                    <a:pt x="140" y="150"/>
                    <a:pt x="126" y="158"/>
                  </a:cubicBezTo>
                  <a:cubicBezTo>
                    <a:pt x="113" y="166"/>
                    <a:pt x="100" y="169"/>
                    <a:pt x="85" y="169"/>
                  </a:cubicBezTo>
                  <a:cubicBezTo>
                    <a:pt x="69" y="169"/>
                    <a:pt x="56" y="166"/>
                    <a:pt x="43" y="158"/>
                  </a:cubicBezTo>
                  <a:cubicBezTo>
                    <a:pt x="29" y="150"/>
                    <a:pt x="19" y="141"/>
                    <a:pt x="12" y="127"/>
                  </a:cubicBezTo>
                  <a:cubicBezTo>
                    <a:pt x="4" y="114"/>
                    <a:pt x="0" y="101"/>
                    <a:pt x="0" y="85"/>
                  </a:cubicBezTo>
                  <a:cubicBezTo>
                    <a:pt x="0" y="70"/>
                    <a:pt x="4" y="56"/>
                    <a:pt x="12" y="42"/>
                  </a:cubicBezTo>
                  <a:cubicBezTo>
                    <a:pt x="19" y="29"/>
                    <a:pt x="29" y="19"/>
                    <a:pt x="43" y="11"/>
                  </a:cubicBezTo>
                  <a:cubicBezTo>
                    <a:pt x="56" y="4"/>
                    <a:pt x="69" y="0"/>
                    <a:pt x="85" y="0"/>
                  </a:cubicBezTo>
                  <a:cubicBezTo>
                    <a:pt x="100" y="0"/>
                    <a:pt x="113" y="4"/>
                    <a:pt x="126" y="11"/>
                  </a:cubicBezTo>
                  <a:cubicBezTo>
                    <a:pt x="140" y="19"/>
                    <a:pt x="150" y="29"/>
                    <a:pt x="157" y="42"/>
                  </a:cubicBezTo>
                  <a:cubicBezTo>
                    <a:pt x="165" y="56"/>
                    <a:pt x="169" y="69"/>
                    <a:pt x="169"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01" name="Freeform 125">
              <a:extLst>
                <a:ext uri="{FF2B5EF4-FFF2-40B4-BE49-F238E27FC236}">
                  <a16:creationId xmlns:a16="http://schemas.microsoft.com/office/drawing/2014/main" id="{E4BF104B-A9CB-B645-8E86-2DCDC86452D7}"/>
                </a:ext>
              </a:extLst>
            </p:cNvPr>
            <p:cNvSpPr>
              <a:spLocks noChangeArrowheads="1"/>
            </p:cNvSpPr>
            <p:nvPr/>
          </p:nvSpPr>
          <p:spPr bwMode="auto">
            <a:xfrm>
              <a:off x="6438034" y="3740461"/>
              <a:ext cx="61912" cy="61913"/>
            </a:xfrm>
            <a:custGeom>
              <a:avLst/>
              <a:gdLst>
                <a:gd name="T0" fmla="*/ 169 w 170"/>
                <a:gd name="T1" fmla="*/ 84 h 170"/>
                <a:gd name="T2" fmla="*/ 157 w 170"/>
                <a:gd name="T3" fmla="*/ 127 h 170"/>
                <a:gd name="T4" fmla="*/ 126 w 170"/>
                <a:gd name="T5" fmla="*/ 158 h 170"/>
                <a:gd name="T6" fmla="*/ 85 w 170"/>
                <a:gd name="T7" fmla="*/ 169 h 170"/>
                <a:gd name="T8" fmla="*/ 43 w 170"/>
                <a:gd name="T9" fmla="*/ 158 h 170"/>
                <a:gd name="T10" fmla="*/ 12 w 170"/>
                <a:gd name="T11" fmla="*/ 127 h 170"/>
                <a:gd name="T12" fmla="*/ 0 w 170"/>
                <a:gd name="T13" fmla="*/ 84 h 170"/>
                <a:gd name="T14" fmla="*/ 12 w 170"/>
                <a:gd name="T15" fmla="*/ 42 h 170"/>
                <a:gd name="T16" fmla="*/ 43 w 170"/>
                <a:gd name="T17" fmla="*/ 11 h 170"/>
                <a:gd name="T18" fmla="*/ 85 w 170"/>
                <a:gd name="T19" fmla="*/ 0 h 170"/>
                <a:gd name="T20" fmla="*/ 126 w 170"/>
                <a:gd name="T21" fmla="*/ 11 h 170"/>
                <a:gd name="T22" fmla="*/ 157 w 170"/>
                <a:gd name="T23" fmla="*/ 42 h 170"/>
                <a:gd name="T24" fmla="*/ 169 w 170"/>
                <a:gd name="T25" fmla="*/ 8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0">
                  <a:moveTo>
                    <a:pt x="169" y="84"/>
                  </a:moveTo>
                  <a:cubicBezTo>
                    <a:pt x="169" y="100"/>
                    <a:pt x="165" y="114"/>
                    <a:pt x="157" y="127"/>
                  </a:cubicBezTo>
                  <a:cubicBezTo>
                    <a:pt x="150" y="141"/>
                    <a:pt x="140" y="150"/>
                    <a:pt x="126" y="158"/>
                  </a:cubicBezTo>
                  <a:cubicBezTo>
                    <a:pt x="113" y="166"/>
                    <a:pt x="100" y="169"/>
                    <a:pt x="85" y="169"/>
                  </a:cubicBezTo>
                  <a:cubicBezTo>
                    <a:pt x="69" y="169"/>
                    <a:pt x="56" y="166"/>
                    <a:pt x="43" y="158"/>
                  </a:cubicBezTo>
                  <a:cubicBezTo>
                    <a:pt x="29" y="150"/>
                    <a:pt x="19" y="141"/>
                    <a:pt x="12" y="127"/>
                  </a:cubicBezTo>
                  <a:cubicBezTo>
                    <a:pt x="4" y="114"/>
                    <a:pt x="0" y="100"/>
                    <a:pt x="0" y="84"/>
                  </a:cubicBezTo>
                  <a:cubicBezTo>
                    <a:pt x="0" y="69"/>
                    <a:pt x="4" y="56"/>
                    <a:pt x="12" y="42"/>
                  </a:cubicBezTo>
                  <a:cubicBezTo>
                    <a:pt x="19" y="29"/>
                    <a:pt x="29" y="19"/>
                    <a:pt x="43" y="11"/>
                  </a:cubicBezTo>
                  <a:cubicBezTo>
                    <a:pt x="56" y="3"/>
                    <a:pt x="69" y="0"/>
                    <a:pt x="85" y="0"/>
                  </a:cubicBezTo>
                  <a:cubicBezTo>
                    <a:pt x="100" y="0"/>
                    <a:pt x="113" y="3"/>
                    <a:pt x="126" y="11"/>
                  </a:cubicBezTo>
                  <a:cubicBezTo>
                    <a:pt x="140" y="19"/>
                    <a:pt x="150" y="29"/>
                    <a:pt x="157" y="42"/>
                  </a:cubicBezTo>
                  <a:cubicBezTo>
                    <a:pt x="165" y="56"/>
                    <a:pt x="169" y="69"/>
                    <a:pt x="169" y="84"/>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02" name="Freeform 126">
              <a:extLst>
                <a:ext uri="{FF2B5EF4-FFF2-40B4-BE49-F238E27FC236}">
                  <a16:creationId xmlns:a16="http://schemas.microsoft.com/office/drawing/2014/main" id="{5071AB34-C000-4A4D-AFA6-033344BD59BE}"/>
                </a:ext>
              </a:extLst>
            </p:cNvPr>
            <p:cNvSpPr>
              <a:spLocks noChangeArrowheads="1"/>
            </p:cNvSpPr>
            <p:nvPr/>
          </p:nvSpPr>
          <p:spPr bwMode="auto">
            <a:xfrm>
              <a:off x="6590434" y="3395974"/>
              <a:ext cx="61912" cy="61912"/>
            </a:xfrm>
            <a:custGeom>
              <a:avLst/>
              <a:gdLst>
                <a:gd name="T0" fmla="*/ 169 w 170"/>
                <a:gd name="T1" fmla="*/ 85 h 171"/>
                <a:gd name="T2" fmla="*/ 158 w 170"/>
                <a:gd name="T3" fmla="*/ 127 h 171"/>
                <a:gd name="T4" fmla="*/ 127 w 170"/>
                <a:gd name="T5" fmla="*/ 158 h 171"/>
                <a:gd name="T6" fmla="*/ 84 w 170"/>
                <a:gd name="T7" fmla="*/ 170 h 171"/>
                <a:gd name="T8" fmla="*/ 42 w 170"/>
                <a:gd name="T9" fmla="*/ 158 h 171"/>
                <a:gd name="T10" fmla="*/ 11 w 170"/>
                <a:gd name="T11" fmla="*/ 127 h 171"/>
                <a:gd name="T12" fmla="*/ 0 w 170"/>
                <a:gd name="T13" fmla="*/ 85 h 171"/>
                <a:gd name="T14" fmla="*/ 11 w 170"/>
                <a:gd name="T15" fmla="*/ 43 h 171"/>
                <a:gd name="T16" fmla="*/ 42 w 170"/>
                <a:gd name="T17" fmla="*/ 12 h 171"/>
                <a:gd name="T18" fmla="*/ 84 w 170"/>
                <a:gd name="T19" fmla="*/ 0 h 171"/>
                <a:gd name="T20" fmla="*/ 127 w 170"/>
                <a:gd name="T21" fmla="*/ 12 h 171"/>
                <a:gd name="T22" fmla="*/ 158 w 170"/>
                <a:gd name="T23" fmla="*/ 43 h 171"/>
                <a:gd name="T24" fmla="*/ 169 w 170"/>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1">
                  <a:moveTo>
                    <a:pt x="169" y="85"/>
                  </a:moveTo>
                  <a:cubicBezTo>
                    <a:pt x="169" y="100"/>
                    <a:pt x="166" y="114"/>
                    <a:pt x="158" y="127"/>
                  </a:cubicBezTo>
                  <a:cubicBezTo>
                    <a:pt x="151" y="141"/>
                    <a:pt x="141" y="150"/>
                    <a:pt x="127" y="158"/>
                  </a:cubicBezTo>
                  <a:cubicBezTo>
                    <a:pt x="114" y="166"/>
                    <a:pt x="100" y="170"/>
                    <a:pt x="84" y="170"/>
                  </a:cubicBezTo>
                  <a:cubicBezTo>
                    <a:pt x="69" y="170"/>
                    <a:pt x="56" y="166"/>
                    <a:pt x="42" y="158"/>
                  </a:cubicBezTo>
                  <a:cubicBezTo>
                    <a:pt x="29" y="150"/>
                    <a:pt x="19" y="141"/>
                    <a:pt x="11" y="127"/>
                  </a:cubicBezTo>
                  <a:cubicBezTo>
                    <a:pt x="3" y="114"/>
                    <a:pt x="0" y="101"/>
                    <a:pt x="0" y="85"/>
                  </a:cubicBezTo>
                  <a:cubicBezTo>
                    <a:pt x="0" y="70"/>
                    <a:pt x="3" y="57"/>
                    <a:pt x="11" y="43"/>
                  </a:cubicBezTo>
                  <a:cubicBezTo>
                    <a:pt x="19" y="30"/>
                    <a:pt x="29" y="20"/>
                    <a:pt x="42" y="12"/>
                  </a:cubicBezTo>
                  <a:cubicBezTo>
                    <a:pt x="56" y="5"/>
                    <a:pt x="69" y="0"/>
                    <a:pt x="84" y="0"/>
                  </a:cubicBezTo>
                  <a:cubicBezTo>
                    <a:pt x="100" y="0"/>
                    <a:pt x="114" y="5"/>
                    <a:pt x="127" y="12"/>
                  </a:cubicBezTo>
                  <a:cubicBezTo>
                    <a:pt x="141" y="20"/>
                    <a:pt x="151" y="30"/>
                    <a:pt x="158" y="43"/>
                  </a:cubicBezTo>
                  <a:cubicBezTo>
                    <a:pt x="166" y="57"/>
                    <a:pt x="169" y="69"/>
                    <a:pt x="169"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03" name="Freeform 127">
              <a:extLst>
                <a:ext uri="{FF2B5EF4-FFF2-40B4-BE49-F238E27FC236}">
                  <a16:creationId xmlns:a16="http://schemas.microsoft.com/office/drawing/2014/main" id="{15474AC3-CD41-B947-B537-88D5FB7DA8ED}"/>
                </a:ext>
              </a:extLst>
            </p:cNvPr>
            <p:cNvSpPr>
              <a:spLocks noChangeArrowheads="1"/>
            </p:cNvSpPr>
            <p:nvPr/>
          </p:nvSpPr>
          <p:spPr bwMode="auto">
            <a:xfrm>
              <a:off x="6620596" y="3537261"/>
              <a:ext cx="61913" cy="61913"/>
            </a:xfrm>
            <a:custGeom>
              <a:avLst/>
              <a:gdLst>
                <a:gd name="T0" fmla="*/ 170 w 171"/>
                <a:gd name="T1" fmla="*/ 85 h 171"/>
                <a:gd name="T2" fmla="*/ 158 w 171"/>
                <a:gd name="T3" fmla="*/ 127 h 171"/>
                <a:gd name="T4" fmla="*/ 127 w 171"/>
                <a:gd name="T5" fmla="*/ 158 h 171"/>
                <a:gd name="T6" fmla="*/ 85 w 171"/>
                <a:gd name="T7" fmla="*/ 170 h 171"/>
                <a:gd name="T8" fmla="*/ 43 w 171"/>
                <a:gd name="T9" fmla="*/ 158 h 171"/>
                <a:gd name="T10" fmla="*/ 12 w 171"/>
                <a:gd name="T11" fmla="*/ 127 h 171"/>
                <a:gd name="T12" fmla="*/ 0 w 171"/>
                <a:gd name="T13" fmla="*/ 85 h 171"/>
                <a:gd name="T14" fmla="*/ 12 w 171"/>
                <a:gd name="T15" fmla="*/ 43 h 171"/>
                <a:gd name="T16" fmla="*/ 43 w 171"/>
                <a:gd name="T17" fmla="*/ 12 h 171"/>
                <a:gd name="T18" fmla="*/ 85 w 171"/>
                <a:gd name="T19" fmla="*/ 0 h 171"/>
                <a:gd name="T20" fmla="*/ 127 w 171"/>
                <a:gd name="T21" fmla="*/ 12 h 171"/>
                <a:gd name="T22" fmla="*/ 158 w 171"/>
                <a:gd name="T23" fmla="*/ 43 h 171"/>
                <a:gd name="T24" fmla="*/ 170 w 171"/>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171">
                  <a:moveTo>
                    <a:pt x="170" y="85"/>
                  </a:moveTo>
                  <a:cubicBezTo>
                    <a:pt x="170" y="101"/>
                    <a:pt x="166" y="114"/>
                    <a:pt x="158" y="127"/>
                  </a:cubicBezTo>
                  <a:cubicBezTo>
                    <a:pt x="150" y="141"/>
                    <a:pt x="141" y="151"/>
                    <a:pt x="127" y="158"/>
                  </a:cubicBezTo>
                  <a:cubicBezTo>
                    <a:pt x="114" y="166"/>
                    <a:pt x="101" y="170"/>
                    <a:pt x="85" y="170"/>
                  </a:cubicBezTo>
                  <a:cubicBezTo>
                    <a:pt x="69" y="170"/>
                    <a:pt x="57" y="166"/>
                    <a:pt x="43" y="158"/>
                  </a:cubicBezTo>
                  <a:cubicBezTo>
                    <a:pt x="30" y="151"/>
                    <a:pt x="20" y="141"/>
                    <a:pt x="12" y="127"/>
                  </a:cubicBezTo>
                  <a:cubicBezTo>
                    <a:pt x="5" y="114"/>
                    <a:pt x="0" y="101"/>
                    <a:pt x="0" y="85"/>
                  </a:cubicBezTo>
                  <a:cubicBezTo>
                    <a:pt x="0" y="69"/>
                    <a:pt x="5" y="57"/>
                    <a:pt x="12" y="43"/>
                  </a:cubicBezTo>
                  <a:cubicBezTo>
                    <a:pt x="20" y="30"/>
                    <a:pt x="30" y="20"/>
                    <a:pt x="43" y="12"/>
                  </a:cubicBezTo>
                  <a:cubicBezTo>
                    <a:pt x="57" y="5"/>
                    <a:pt x="69" y="0"/>
                    <a:pt x="85" y="0"/>
                  </a:cubicBezTo>
                  <a:cubicBezTo>
                    <a:pt x="101" y="0"/>
                    <a:pt x="114" y="5"/>
                    <a:pt x="127" y="12"/>
                  </a:cubicBezTo>
                  <a:cubicBezTo>
                    <a:pt x="141" y="20"/>
                    <a:pt x="150" y="30"/>
                    <a:pt x="158" y="43"/>
                  </a:cubicBezTo>
                  <a:cubicBezTo>
                    <a:pt x="166" y="57"/>
                    <a:pt x="170" y="69"/>
                    <a:pt x="170"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04" name="Freeform 128">
              <a:extLst>
                <a:ext uri="{FF2B5EF4-FFF2-40B4-BE49-F238E27FC236}">
                  <a16:creationId xmlns:a16="http://schemas.microsoft.com/office/drawing/2014/main" id="{F55AA3FA-53A8-874D-8348-AFFB3FA53B7C}"/>
                </a:ext>
              </a:extLst>
            </p:cNvPr>
            <p:cNvSpPr>
              <a:spLocks noChangeArrowheads="1"/>
            </p:cNvSpPr>
            <p:nvPr/>
          </p:nvSpPr>
          <p:spPr bwMode="auto">
            <a:xfrm>
              <a:off x="6590434" y="3680136"/>
              <a:ext cx="61912" cy="61913"/>
            </a:xfrm>
            <a:custGeom>
              <a:avLst/>
              <a:gdLst>
                <a:gd name="T0" fmla="*/ 169 w 170"/>
                <a:gd name="T1" fmla="*/ 85 h 171"/>
                <a:gd name="T2" fmla="*/ 158 w 170"/>
                <a:gd name="T3" fmla="*/ 127 h 171"/>
                <a:gd name="T4" fmla="*/ 127 w 170"/>
                <a:gd name="T5" fmla="*/ 158 h 171"/>
                <a:gd name="T6" fmla="*/ 84 w 170"/>
                <a:gd name="T7" fmla="*/ 170 h 171"/>
                <a:gd name="T8" fmla="*/ 42 w 170"/>
                <a:gd name="T9" fmla="*/ 158 h 171"/>
                <a:gd name="T10" fmla="*/ 11 w 170"/>
                <a:gd name="T11" fmla="*/ 127 h 171"/>
                <a:gd name="T12" fmla="*/ 0 w 170"/>
                <a:gd name="T13" fmla="*/ 85 h 171"/>
                <a:gd name="T14" fmla="*/ 11 w 170"/>
                <a:gd name="T15" fmla="*/ 43 h 171"/>
                <a:gd name="T16" fmla="*/ 42 w 170"/>
                <a:gd name="T17" fmla="*/ 12 h 171"/>
                <a:gd name="T18" fmla="*/ 84 w 170"/>
                <a:gd name="T19" fmla="*/ 0 h 171"/>
                <a:gd name="T20" fmla="*/ 127 w 170"/>
                <a:gd name="T21" fmla="*/ 12 h 171"/>
                <a:gd name="T22" fmla="*/ 158 w 170"/>
                <a:gd name="T23" fmla="*/ 43 h 171"/>
                <a:gd name="T24" fmla="*/ 169 w 170"/>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1">
                  <a:moveTo>
                    <a:pt x="169" y="85"/>
                  </a:moveTo>
                  <a:cubicBezTo>
                    <a:pt x="169" y="101"/>
                    <a:pt x="166" y="114"/>
                    <a:pt x="158" y="127"/>
                  </a:cubicBezTo>
                  <a:cubicBezTo>
                    <a:pt x="151" y="141"/>
                    <a:pt x="141" y="151"/>
                    <a:pt x="127" y="158"/>
                  </a:cubicBezTo>
                  <a:cubicBezTo>
                    <a:pt x="114" y="166"/>
                    <a:pt x="100" y="170"/>
                    <a:pt x="84" y="170"/>
                  </a:cubicBezTo>
                  <a:cubicBezTo>
                    <a:pt x="69" y="170"/>
                    <a:pt x="56" y="166"/>
                    <a:pt x="42" y="158"/>
                  </a:cubicBezTo>
                  <a:cubicBezTo>
                    <a:pt x="29" y="151"/>
                    <a:pt x="19" y="141"/>
                    <a:pt x="11" y="127"/>
                  </a:cubicBezTo>
                  <a:cubicBezTo>
                    <a:pt x="3" y="114"/>
                    <a:pt x="0" y="101"/>
                    <a:pt x="0" y="85"/>
                  </a:cubicBezTo>
                  <a:cubicBezTo>
                    <a:pt x="0" y="69"/>
                    <a:pt x="3" y="57"/>
                    <a:pt x="11" y="43"/>
                  </a:cubicBezTo>
                  <a:cubicBezTo>
                    <a:pt x="19" y="30"/>
                    <a:pt x="29" y="20"/>
                    <a:pt x="42" y="12"/>
                  </a:cubicBezTo>
                  <a:cubicBezTo>
                    <a:pt x="56" y="4"/>
                    <a:pt x="69" y="0"/>
                    <a:pt x="84" y="0"/>
                  </a:cubicBezTo>
                  <a:cubicBezTo>
                    <a:pt x="100" y="0"/>
                    <a:pt x="114" y="4"/>
                    <a:pt x="127" y="12"/>
                  </a:cubicBezTo>
                  <a:cubicBezTo>
                    <a:pt x="141" y="20"/>
                    <a:pt x="151" y="30"/>
                    <a:pt x="158" y="43"/>
                  </a:cubicBezTo>
                  <a:cubicBezTo>
                    <a:pt x="166" y="57"/>
                    <a:pt x="169" y="69"/>
                    <a:pt x="169"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05" name="Line 129">
              <a:extLst>
                <a:ext uri="{FF2B5EF4-FFF2-40B4-BE49-F238E27FC236}">
                  <a16:creationId xmlns:a16="http://schemas.microsoft.com/office/drawing/2014/main" id="{DA0E697D-4205-2A44-AC96-A8B5D69B20BB}"/>
                </a:ext>
              </a:extLst>
            </p:cNvPr>
            <p:cNvSpPr>
              <a:spLocks noChangeShapeType="1"/>
            </p:cNvSpPr>
            <p:nvPr/>
          </p:nvSpPr>
          <p:spPr bwMode="auto">
            <a:xfrm>
              <a:off x="6468196" y="3405499"/>
              <a:ext cx="1588" cy="50800"/>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06" name="Line 130">
              <a:extLst>
                <a:ext uri="{FF2B5EF4-FFF2-40B4-BE49-F238E27FC236}">
                  <a16:creationId xmlns:a16="http://schemas.microsoft.com/office/drawing/2014/main" id="{14DF9F9A-56E6-B54C-943F-E0179CE2A916}"/>
                </a:ext>
              </a:extLst>
            </p:cNvPr>
            <p:cNvSpPr>
              <a:spLocks noChangeShapeType="1"/>
            </p:cNvSpPr>
            <p:nvPr/>
          </p:nvSpPr>
          <p:spPr bwMode="auto">
            <a:xfrm>
              <a:off x="6468196" y="3680136"/>
              <a:ext cx="1588" cy="61913"/>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07" name="Line 131">
              <a:extLst>
                <a:ext uri="{FF2B5EF4-FFF2-40B4-BE49-F238E27FC236}">
                  <a16:creationId xmlns:a16="http://schemas.microsoft.com/office/drawing/2014/main" id="{5DFE5F69-0145-EC49-94BA-1E2F6A343F01}"/>
                </a:ext>
              </a:extLst>
            </p:cNvPr>
            <p:cNvSpPr>
              <a:spLocks noChangeShapeType="1"/>
            </p:cNvSpPr>
            <p:nvPr/>
          </p:nvSpPr>
          <p:spPr bwMode="auto">
            <a:xfrm flipH="1">
              <a:off x="6547571" y="3446774"/>
              <a:ext cx="53975" cy="50800"/>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08" name="Line 132">
              <a:extLst>
                <a:ext uri="{FF2B5EF4-FFF2-40B4-BE49-F238E27FC236}">
                  <a16:creationId xmlns:a16="http://schemas.microsoft.com/office/drawing/2014/main" id="{2B8885DE-0111-D44C-BB66-0A40BBA08244}"/>
                </a:ext>
              </a:extLst>
            </p:cNvPr>
            <p:cNvSpPr>
              <a:spLocks noChangeShapeType="1"/>
            </p:cNvSpPr>
            <p:nvPr/>
          </p:nvSpPr>
          <p:spPr bwMode="auto">
            <a:xfrm flipH="1" flipV="1">
              <a:off x="6547571" y="3637274"/>
              <a:ext cx="53975" cy="53975"/>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09" name="Line 133">
              <a:extLst>
                <a:ext uri="{FF2B5EF4-FFF2-40B4-BE49-F238E27FC236}">
                  <a16:creationId xmlns:a16="http://schemas.microsoft.com/office/drawing/2014/main" id="{9FD1B520-B64E-C946-9253-25D874C1DD34}"/>
                </a:ext>
              </a:extLst>
            </p:cNvPr>
            <p:cNvSpPr>
              <a:spLocks noChangeShapeType="1"/>
            </p:cNvSpPr>
            <p:nvPr/>
          </p:nvSpPr>
          <p:spPr bwMode="auto">
            <a:xfrm>
              <a:off x="6579321" y="3567424"/>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10" name="Freeform 134">
              <a:extLst>
                <a:ext uri="{FF2B5EF4-FFF2-40B4-BE49-F238E27FC236}">
                  <a16:creationId xmlns:a16="http://schemas.microsoft.com/office/drawing/2014/main" id="{E48B8955-4DF9-6D4F-AAF9-0B8AB6E71FE1}"/>
                </a:ext>
              </a:extLst>
            </p:cNvPr>
            <p:cNvSpPr>
              <a:spLocks noChangeArrowheads="1"/>
            </p:cNvSpPr>
            <p:nvPr/>
          </p:nvSpPr>
          <p:spPr bwMode="auto">
            <a:xfrm>
              <a:off x="6285634" y="3395974"/>
              <a:ext cx="61912" cy="61912"/>
            </a:xfrm>
            <a:custGeom>
              <a:avLst/>
              <a:gdLst>
                <a:gd name="T0" fmla="*/ 169 w 170"/>
                <a:gd name="T1" fmla="*/ 85 h 171"/>
                <a:gd name="T2" fmla="*/ 158 w 170"/>
                <a:gd name="T3" fmla="*/ 127 h 171"/>
                <a:gd name="T4" fmla="*/ 127 w 170"/>
                <a:gd name="T5" fmla="*/ 158 h 171"/>
                <a:gd name="T6" fmla="*/ 85 w 170"/>
                <a:gd name="T7" fmla="*/ 170 h 171"/>
                <a:gd name="T8" fmla="*/ 42 w 170"/>
                <a:gd name="T9" fmla="*/ 158 h 171"/>
                <a:gd name="T10" fmla="*/ 11 w 170"/>
                <a:gd name="T11" fmla="*/ 127 h 171"/>
                <a:gd name="T12" fmla="*/ 0 w 170"/>
                <a:gd name="T13" fmla="*/ 85 h 171"/>
                <a:gd name="T14" fmla="*/ 11 w 170"/>
                <a:gd name="T15" fmla="*/ 43 h 171"/>
                <a:gd name="T16" fmla="*/ 42 w 170"/>
                <a:gd name="T17" fmla="*/ 12 h 171"/>
                <a:gd name="T18" fmla="*/ 85 w 170"/>
                <a:gd name="T19" fmla="*/ 0 h 171"/>
                <a:gd name="T20" fmla="*/ 127 w 170"/>
                <a:gd name="T21" fmla="*/ 12 h 171"/>
                <a:gd name="T22" fmla="*/ 158 w 170"/>
                <a:gd name="T23" fmla="*/ 43 h 171"/>
                <a:gd name="T24" fmla="*/ 169 w 170"/>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1">
                  <a:moveTo>
                    <a:pt x="169" y="85"/>
                  </a:moveTo>
                  <a:cubicBezTo>
                    <a:pt x="169" y="100"/>
                    <a:pt x="166" y="114"/>
                    <a:pt x="158" y="127"/>
                  </a:cubicBezTo>
                  <a:cubicBezTo>
                    <a:pt x="150" y="141"/>
                    <a:pt x="140" y="150"/>
                    <a:pt x="127" y="158"/>
                  </a:cubicBezTo>
                  <a:cubicBezTo>
                    <a:pt x="113" y="166"/>
                    <a:pt x="100" y="170"/>
                    <a:pt x="85" y="170"/>
                  </a:cubicBezTo>
                  <a:cubicBezTo>
                    <a:pt x="69" y="170"/>
                    <a:pt x="55" y="166"/>
                    <a:pt x="42" y="158"/>
                  </a:cubicBezTo>
                  <a:cubicBezTo>
                    <a:pt x="28" y="150"/>
                    <a:pt x="18" y="141"/>
                    <a:pt x="11" y="127"/>
                  </a:cubicBezTo>
                  <a:cubicBezTo>
                    <a:pt x="3" y="114"/>
                    <a:pt x="0" y="101"/>
                    <a:pt x="0" y="85"/>
                  </a:cubicBezTo>
                  <a:cubicBezTo>
                    <a:pt x="0" y="70"/>
                    <a:pt x="3" y="57"/>
                    <a:pt x="11" y="43"/>
                  </a:cubicBezTo>
                  <a:cubicBezTo>
                    <a:pt x="18" y="30"/>
                    <a:pt x="28" y="20"/>
                    <a:pt x="42" y="12"/>
                  </a:cubicBezTo>
                  <a:cubicBezTo>
                    <a:pt x="55" y="5"/>
                    <a:pt x="69" y="0"/>
                    <a:pt x="85" y="0"/>
                  </a:cubicBezTo>
                  <a:cubicBezTo>
                    <a:pt x="100" y="0"/>
                    <a:pt x="113" y="5"/>
                    <a:pt x="127" y="12"/>
                  </a:cubicBezTo>
                  <a:cubicBezTo>
                    <a:pt x="140" y="20"/>
                    <a:pt x="150" y="30"/>
                    <a:pt x="158" y="43"/>
                  </a:cubicBezTo>
                  <a:cubicBezTo>
                    <a:pt x="166" y="57"/>
                    <a:pt x="169" y="69"/>
                    <a:pt x="169"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11" name="Freeform 135">
              <a:extLst>
                <a:ext uri="{FF2B5EF4-FFF2-40B4-BE49-F238E27FC236}">
                  <a16:creationId xmlns:a16="http://schemas.microsoft.com/office/drawing/2014/main" id="{25379A94-7097-B045-B39E-A1D5BFE66080}"/>
                </a:ext>
              </a:extLst>
            </p:cNvPr>
            <p:cNvSpPr>
              <a:spLocks noChangeArrowheads="1"/>
            </p:cNvSpPr>
            <p:nvPr/>
          </p:nvSpPr>
          <p:spPr bwMode="auto">
            <a:xfrm>
              <a:off x="6255471" y="3537261"/>
              <a:ext cx="61913" cy="61913"/>
            </a:xfrm>
            <a:custGeom>
              <a:avLst/>
              <a:gdLst>
                <a:gd name="T0" fmla="*/ 170 w 171"/>
                <a:gd name="T1" fmla="*/ 85 h 171"/>
                <a:gd name="T2" fmla="*/ 158 w 171"/>
                <a:gd name="T3" fmla="*/ 127 h 171"/>
                <a:gd name="T4" fmla="*/ 127 w 171"/>
                <a:gd name="T5" fmla="*/ 158 h 171"/>
                <a:gd name="T6" fmla="*/ 85 w 171"/>
                <a:gd name="T7" fmla="*/ 170 h 171"/>
                <a:gd name="T8" fmla="*/ 43 w 171"/>
                <a:gd name="T9" fmla="*/ 158 h 171"/>
                <a:gd name="T10" fmla="*/ 12 w 171"/>
                <a:gd name="T11" fmla="*/ 127 h 171"/>
                <a:gd name="T12" fmla="*/ 0 w 171"/>
                <a:gd name="T13" fmla="*/ 85 h 171"/>
                <a:gd name="T14" fmla="*/ 12 w 171"/>
                <a:gd name="T15" fmla="*/ 43 h 171"/>
                <a:gd name="T16" fmla="*/ 43 w 171"/>
                <a:gd name="T17" fmla="*/ 12 h 171"/>
                <a:gd name="T18" fmla="*/ 85 w 171"/>
                <a:gd name="T19" fmla="*/ 0 h 171"/>
                <a:gd name="T20" fmla="*/ 127 w 171"/>
                <a:gd name="T21" fmla="*/ 12 h 171"/>
                <a:gd name="T22" fmla="*/ 158 w 171"/>
                <a:gd name="T23" fmla="*/ 43 h 171"/>
                <a:gd name="T24" fmla="*/ 170 w 171"/>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 h="171">
                  <a:moveTo>
                    <a:pt x="170" y="85"/>
                  </a:moveTo>
                  <a:cubicBezTo>
                    <a:pt x="170" y="101"/>
                    <a:pt x="165" y="114"/>
                    <a:pt x="158" y="127"/>
                  </a:cubicBezTo>
                  <a:cubicBezTo>
                    <a:pt x="150" y="141"/>
                    <a:pt x="140" y="151"/>
                    <a:pt x="127" y="158"/>
                  </a:cubicBezTo>
                  <a:cubicBezTo>
                    <a:pt x="113" y="166"/>
                    <a:pt x="101" y="170"/>
                    <a:pt x="85" y="170"/>
                  </a:cubicBezTo>
                  <a:cubicBezTo>
                    <a:pt x="69" y="170"/>
                    <a:pt x="56" y="166"/>
                    <a:pt x="43" y="158"/>
                  </a:cubicBezTo>
                  <a:cubicBezTo>
                    <a:pt x="29" y="151"/>
                    <a:pt x="20" y="141"/>
                    <a:pt x="12" y="127"/>
                  </a:cubicBezTo>
                  <a:cubicBezTo>
                    <a:pt x="4" y="114"/>
                    <a:pt x="0" y="101"/>
                    <a:pt x="0" y="85"/>
                  </a:cubicBezTo>
                  <a:cubicBezTo>
                    <a:pt x="0" y="69"/>
                    <a:pt x="4" y="57"/>
                    <a:pt x="12" y="43"/>
                  </a:cubicBezTo>
                  <a:cubicBezTo>
                    <a:pt x="20" y="30"/>
                    <a:pt x="29" y="20"/>
                    <a:pt x="43" y="12"/>
                  </a:cubicBezTo>
                  <a:cubicBezTo>
                    <a:pt x="56" y="5"/>
                    <a:pt x="69" y="0"/>
                    <a:pt x="85" y="0"/>
                  </a:cubicBezTo>
                  <a:cubicBezTo>
                    <a:pt x="101" y="0"/>
                    <a:pt x="113" y="5"/>
                    <a:pt x="127" y="12"/>
                  </a:cubicBezTo>
                  <a:cubicBezTo>
                    <a:pt x="140" y="20"/>
                    <a:pt x="150" y="30"/>
                    <a:pt x="158" y="43"/>
                  </a:cubicBezTo>
                  <a:cubicBezTo>
                    <a:pt x="165" y="57"/>
                    <a:pt x="170" y="69"/>
                    <a:pt x="170"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12" name="Freeform 136">
              <a:extLst>
                <a:ext uri="{FF2B5EF4-FFF2-40B4-BE49-F238E27FC236}">
                  <a16:creationId xmlns:a16="http://schemas.microsoft.com/office/drawing/2014/main" id="{61288EF8-3962-CB4C-8F91-E2E7E589C9BE}"/>
                </a:ext>
              </a:extLst>
            </p:cNvPr>
            <p:cNvSpPr>
              <a:spLocks noChangeArrowheads="1"/>
            </p:cNvSpPr>
            <p:nvPr/>
          </p:nvSpPr>
          <p:spPr bwMode="auto">
            <a:xfrm>
              <a:off x="6285634" y="3680136"/>
              <a:ext cx="61912" cy="61913"/>
            </a:xfrm>
            <a:custGeom>
              <a:avLst/>
              <a:gdLst>
                <a:gd name="T0" fmla="*/ 169 w 170"/>
                <a:gd name="T1" fmla="*/ 85 h 171"/>
                <a:gd name="T2" fmla="*/ 158 w 170"/>
                <a:gd name="T3" fmla="*/ 127 h 171"/>
                <a:gd name="T4" fmla="*/ 127 w 170"/>
                <a:gd name="T5" fmla="*/ 158 h 171"/>
                <a:gd name="T6" fmla="*/ 85 w 170"/>
                <a:gd name="T7" fmla="*/ 170 h 171"/>
                <a:gd name="T8" fmla="*/ 42 w 170"/>
                <a:gd name="T9" fmla="*/ 158 h 171"/>
                <a:gd name="T10" fmla="*/ 11 w 170"/>
                <a:gd name="T11" fmla="*/ 127 h 171"/>
                <a:gd name="T12" fmla="*/ 0 w 170"/>
                <a:gd name="T13" fmla="*/ 85 h 171"/>
                <a:gd name="T14" fmla="*/ 11 w 170"/>
                <a:gd name="T15" fmla="*/ 43 h 171"/>
                <a:gd name="T16" fmla="*/ 42 w 170"/>
                <a:gd name="T17" fmla="*/ 12 h 171"/>
                <a:gd name="T18" fmla="*/ 85 w 170"/>
                <a:gd name="T19" fmla="*/ 0 h 171"/>
                <a:gd name="T20" fmla="*/ 127 w 170"/>
                <a:gd name="T21" fmla="*/ 12 h 171"/>
                <a:gd name="T22" fmla="*/ 158 w 170"/>
                <a:gd name="T23" fmla="*/ 43 h 171"/>
                <a:gd name="T24" fmla="*/ 169 w 170"/>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1">
                  <a:moveTo>
                    <a:pt x="169" y="85"/>
                  </a:moveTo>
                  <a:cubicBezTo>
                    <a:pt x="169" y="101"/>
                    <a:pt x="166" y="114"/>
                    <a:pt x="158" y="127"/>
                  </a:cubicBezTo>
                  <a:cubicBezTo>
                    <a:pt x="150" y="141"/>
                    <a:pt x="140" y="151"/>
                    <a:pt x="127" y="158"/>
                  </a:cubicBezTo>
                  <a:cubicBezTo>
                    <a:pt x="113" y="166"/>
                    <a:pt x="100" y="170"/>
                    <a:pt x="85" y="170"/>
                  </a:cubicBezTo>
                  <a:cubicBezTo>
                    <a:pt x="69" y="170"/>
                    <a:pt x="55" y="166"/>
                    <a:pt x="42" y="158"/>
                  </a:cubicBezTo>
                  <a:cubicBezTo>
                    <a:pt x="28" y="151"/>
                    <a:pt x="18" y="141"/>
                    <a:pt x="11" y="127"/>
                  </a:cubicBezTo>
                  <a:cubicBezTo>
                    <a:pt x="3" y="114"/>
                    <a:pt x="0" y="101"/>
                    <a:pt x="0" y="85"/>
                  </a:cubicBezTo>
                  <a:cubicBezTo>
                    <a:pt x="0" y="69"/>
                    <a:pt x="3" y="57"/>
                    <a:pt x="11" y="43"/>
                  </a:cubicBezTo>
                  <a:cubicBezTo>
                    <a:pt x="18" y="30"/>
                    <a:pt x="28" y="20"/>
                    <a:pt x="42" y="12"/>
                  </a:cubicBezTo>
                  <a:cubicBezTo>
                    <a:pt x="55" y="4"/>
                    <a:pt x="69" y="0"/>
                    <a:pt x="85" y="0"/>
                  </a:cubicBezTo>
                  <a:cubicBezTo>
                    <a:pt x="100" y="0"/>
                    <a:pt x="113" y="4"/>
                    <a:pt x="127" y="12"/>
                  </a:cubicBezTo>
                  <a:cubicBezTo>
                    <a:pt x="140" y="20"/>
                    <a:pt x="150" y="30"/>
                    <a:pt x="158" y="43"/>
                  </a:cubicBezTo>
                  <a:cubicBezTo>
                    <a:pt x="166" y="57"/>
                    <a:pt x="169" y="69"/>
                    <a:pt x="169"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13" name="Line 137">
              <a:extLst>
                <a:ext uri="{FF2B5EF4-FFF2-40B4-BE49-F238E27FC236}">
                  <a16:creationId xmlns:a16="http://schemas.microsoft.com/office/drawing/2014/main" id="{CF5209BC-3C7F-4C4F-891E-593B00A95CAA}"/>
                </a:ext>
              </a:extLst>
            </p:cNvPr>
            <p:cNvSpPr>
              <a:spLocks noChangeShapeType="1"/>
            </p:cNvSpPr>
            <p:nvPr/>
          </p:nvSpPr>
          <p:spPr bwMode="auto">
            <a:xfrm>
              <a:off x="6336434" y="3446774"/>
              <a:ext cx="50800" cy="50800"/>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14" name="Line 138">
              <a:extLst>
                <a:ext uri="{FF2B5EF4-FFF2-40B4-BE49-F238E27FC236}">
                  <a16:creationId xmlns:a16="http://schemas.microsoft.com/office/drawing/2014/main" id="{A35025EB-2F5A-F347-887B-AA93C1F1C907}"/>
                </a:ext>
              </a:extLst>
            </p:cNvPr>
            <p:cNvSpPr>
              <a:spLocks noChangeShapeType="1"/>
            </p:cNvSpPr>
            <p:nvPr/>
          </p:nvSpPr>
          <p:spPr bwMode="auto">
            <a:xfrm flipV="1">
              <a:off x="6336434" y="3637274"/>
              <a:ext cx="50800" cy="53975"/>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15" name="Line 139">
              <a:extLst>
                <a:ext uri="{FF2B5EF4-FFF2-40B4-BE49-F238E27FC236}">
                  <a16:creationId xmlns:a16="http://schemas.microsoft.com/office/drawing/2014/main" id="{F5FF2C34-765F-B547-A7E9-97EC4E3C9148}"/>
                </a:ext>
              </a:extLst>
            </p:cNvPr>
            <p:cNvSpPr>
              <a:spLocks noChangeShapeType="1"/>
            </p:cNvSpPr>
            <p:nvPr/>
          </p:nvSpPr>
          <p:spPr bwMode="auto">
            <a:xfrm flipH="1">
              <a:off x="6314209" y="3567424"/>
              <a:ext cx="44450"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16" name="Freeform 140">
              <a:extLst>
                <a:ext uri="{FF2B5EF4-FFF2-40B4-BE49-F238E27FC236}">
                  <a16:creationId xmlns:a16="http://schemas.microsoft.com/office/drawing/2014/main" id="{4084A463-AC0A-E240-B9B8-5341911A0344}"/>
                </a:ext>
              </a:extLst>
            </p:cNvPr>
            <p:cNvSpPr>
              <a:spLocks noChangeArrowheads="1"/>
            </p:cNvSpPr>
            <p:nvPr/>
          </p:nvSpPr>
          <p:spPr bwMode="auto">
            <a:xfrm>
              <a:off x="6407871" y="3588061"/>
              <a:ext cx="122238" cy="71438"/>
            </a:xfrm>
            <a:custGeom>
              <a:avLst/>
              <a:gdLst>
                <a:gd name="T0" fmla="*/ 337 w 338"/>
                <a:gd name="T1" fmla="*/ 198 h 199"/>
                <a:gd name="T2" fmla="*/ 337 w 338"/>
                <a:gd name="T3" fmla="*/ 102 h 199"/>
                <a:gd name="T4" fmla="*/ 169 w 338"/>
                <a:gd name="T5" fmla="*/ 0 h 199"/>
                <a:gd name="T6" fmla="*/ 0 w 338"/>
                <a:gd name="T7" fmla="*/ 102 h 199"/>
                <a:gd name="T8" fmla="*/ 0 w 338"/>
                <a:gd name="T9" fmla="*/ 198 h 199"/>
              </a:gdLst>
              <a:ahLst/>
              <a:cxnLst>
                <a:cxn ang="0">
                  <a:pos x="T0" y="T1"/>
                </a:cxn>
                <a:cxn ang="0">
                  <a:pos x="T2" y="T3"/>
                </a:cxn>
                <a:cxn ang="0">
                  <a:pos x="T4" y="T5"/>
                </a:cxn>
                <a:cxn ang="0">
                  <a:pos x="T6" y="T7"/>
                </a:cxn>
                <a:cxn ang="0">
                  <a:pos x="T8" y="T9"/>
                </a:cxn>
              </a:cxnLst>
              <a:rect l="0" t="0" r="r" b="b"/>
              <a:pathLst>
                <a:path w="338" h="199">
                  <a:moveTo>
                    <a:pt x="337" y="198"/>
                  </a:moveTo>
                  <a:lnTo>
                    <a:pt x="337" y="102"/>
                  </a:lnTo>
                  <a:cubicBezTo>
                    <a:pt x="337" y="63"/>
                    <a:pt x="244" y="0"/>
                    <a:pt x="169" y="0"/>
                  </a:cubicBezTo>
                  <a:cubicBezTo>
                    <a:pt x="93" y="0"/>
                    <a:pt x="0" y="60"/>
                    <a:pt x="0" y="102"/>
                  </a:cubicBezTo>
                  <a:lnTo>
                    <a:pt x="0" y="198"/>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17" name="Freeform 141">
              <a:extLst>
                <a:ext uri="{FF2B5EF4-FFF2-40B4-BE49-F238E27FC236}">
                  <a16:creationId xmlns:a16="http://schemas.microsoft.com/office/drawing/2014/main" id="{6171331D-2AB5-8646-B4C3-1E5B3FEC950C}"/>
                </a:ext>
              </a:extLst>
            </p:cNvPr>
            <p:cNvSpPr>
              <a:spLocks noChangeArrowheads="1"/>
            </p:cNvSpPr>
            <p:nvPr/>
          </p:nvSpPr>
          <p:spPr bwMode="auto">
            <a:xfrm>
              <a:off x="6428509" y="3495986"/>
              <a:ext cx="80962" cy="92075"/>
            </a:xfrm>
            <a:custGeom>
              <a:avLst/>
              <a:gdLst>
                <a:gd name="T0" fmla="*/ 113 w 226"/>
                <a:gd name="T1" fmla="*/ 0 h 255"/>
                <a:gd name="T2" fmla="*/ 0 w 226"/>
                <a:gd name="T3" fmla="*/ 102 h 255"/>
                <a:gd name="T4" fmla="*/ 0 w 226"/>
                <a:gd name="T5" fmla="*/ 153 h 255"/>
                <a:gd name="T6" fmla="*/ 113 w 226"/>
                <a:gd name="T7" fmla="*/ 254 h 255"/>
                <a:gd name="T8" fmla="*/ 225 w 226"/>
                <a:gd name="T9" fmla="*/ 153 h 255"/>
                <a:gd name="T10" fmla="*/ 225 w 226"/>
                <a:gd name="T11" fmla="*/ 102 h 255"/>
                <a:gd name="T12" fmla="*/ 113 w 226"/>
                <a:gd name="T13" fmla="*/ 0 h 255"/>
              </a:gdLst>
              <a:ahLst/>
              <a:cxnLst>
                <a:cxn ang="0">
                  <a:pos x="T0" y="T1"/>
                </a:cxn>
                <a:cxn ang="0">
                  <a:pos x="T2" y="T3"/>
                </a:cxn>
                <a:cxn ang="0">
                  <a:pos x="T4" y="T5"/>
                </a:cxn>
                <a:cxn ang="0">
                  <a:pos x="T6" y="T7"/>
                </a:cxn>
                <a:cxn ang="0">
                  <a:pos x="T8" y="T9"/>
                </a:cxn>
                <a:cxn ang="0">
                  <a:pos x="T10" y="T11"/>
                </a:cxn>
                <a:cxn ang="0">
                  <a:pos x="T12" y="T13"/>
                </a:cxn>
              </a:cxnLst>
              <a:rect l="0" t="0" r="r" b="b"/>
              <a:pathLst>
                <a:path w="226" h="255">
                  <a:moveTo>
                    <a:pt x="113" y="0"/>
                  </a:moveTo>
                  <a:cubicBezTo>
                    <a:pt x="54" y="0"/>
                    <a:pt x="0" y="46"/>
                    <a:pt x="0" y="102"/>
                  </a:cubicBezTo>
                  <a:lnTo>
                    <a:pt x="0" y="153"/>
                  </a:lnTo>
                  <a:cubicBezTo>
                    <a:pt x="0" y="209"/>
                    <a:pt x="54" y="254"/>
                    <a:pt x="113" y="254"/>
                  </a:cubicBezTo>
                  <a:cubicBezTo>
                    <a:pt x="171" y="254"/>
                    <a:pt x="225" y="209"/>
                    <a:pt x="225" y="153"/>
                  </a:cubicBezTo>
                  <a:lnTo>
                    <a:pt x="225" y="102"/>
                  </a:lnTo>
                  <a:cubicBezTo>
                    <a:pt x="225" y="46"/>
                    <a:pt x="171" y="0"/>
                    <a:pt x="113"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329" name="Grouper 346">
            <a:extLst>
              <a:ext uri="{FF2B5EF4-FFF2-40B4-BE49-F238E27FC236}">
                <a16:creationId xmlns:a16="http://schemas.microsoft.com/office/drawing/2014/main" id="{DAB09965-EE2D-DB43-A077-BB08163357F9}"/>
              </a:ext>
            </a:extLst>
          </p:cNvPr>
          <p:cNvGrpSpPr/>
          <p:nvPr/>
        </p:nvGrpSpPr>
        <p:grpSpPr>
          <a:xfrm>
            <a:off x="724491" y="2818220"/>
            <a:ext cx="427037" cy="427038"/>
            <a:chOff x="510454" y="2572904"/>
            <a:chExt cx="427037" cy="427038"/>
          </a:xfrm>
        </p:grpSpPr>
        <p:sp>
          <p:nvSpPr>
            <p:cNvPr id="330" name="Freeform 91">
              <a:extLst>
                <a:ext uri="{FF2B5EF4-FFF2-40B4-BE49-F238E27FC236}">
                  <a16:creationId xmlns:a16="http://schemas.microsoft.com/office/drawing/2014/main" id="{58A8E914-772F-AB4A-9299-9EA749BBD507}"/>
                </a:ext>
              </a:extLst>
            </p:cNvPr>
            <p:cNvSpPr>
              <a:spLocks noChangeArrowheads="1"/>
            </p:cNvSpPr>
            <p:nvPr/>
          </p:nvSpPr>
          <p:spPr bwMode="auto">
            <a:xfrm>
              <a:off x="761279" y="2579254"/>
              <a:ext cx="103187" cy="122238"/>
            </a:xfrm>
            <a:custGeom>
              <a:avLst/>
              <a:gdLst>
                <a:gd name="T0" fmla="*/ 42 w 286"/>
                <a:gd name="T1" fmla="*/ 0 h 340"/>
                <a:gd name="T2" fmla="*/ 0 w 286"/>
                <a:gd name="T3" fmla="*/ 308 h 340"/>
                <a:gd name="T4" fmla="*/ 57 w 286"/>
                <a:gd name="T5" fmla="*/ 339 h 340"/>
                <a:gd name="T6" fmla="*/ 285 w 286"/>
                <a:gd name="T7" fmla="*/ 130 h 340"/>
                <a:gd name="T8" fmla="*/ 42 w 286"/>
                <a:gd name="T9" fmla="*/ 0 h 340"/>
              </a:gdLst>
              <a:ahLst/>
              <a:cxnLst>
                <a:cxn ang="0">
                  <a:pos x="T0" y="T1"/>
                </a:cxn>
                <a:cxn ang="0">
                  <a:pos x="T2" y="T3"/>
                </a:cxn>
                <a:cxn ang="0">
                  <a:pos x="T4" y="T5"/>
                </a:cxn>
                <a:cxn ang="0">
                  <a:pos x="T6" y="T7"/>
                </a:cxn>
                <a:cxn ang="0">
                  <a:pos x="T8" y="T9"/>
                </a:cxn>
              </a:cxnLst>
              <a:rect l="0" t="0" r="r" b="b"/>
              <a:pathLst>
                <a:path w="286" h="340">
                  <a:moveTo>
                    <a:pt x="42" y="0"/>
                  </a:moveTo>
                  <a:lnTo>
                    <a:pt x="0" y="308"/>
                  </a:lnTo>
                  <a:cubicBezTo>
                    <a:pt x="20" y="317"/>
                    <a:pt x="40" y="325"/>
                    <a:pt x="57" y="339"/>
                  </a:cubicBezTo>
                  <a:lnTo>
                    <a:pt x="285" y="130"/>
                  </a:lnTo>
                  <a:cubicBezTo>
                    <a:pt x="215" y="68"/>
                    <a:pt x="133" y="23"/>
                    <a:pt x="42" y="0"/>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31" name="Freeform 92">
              <a:extLst>
                <a:ext uri="{FF2B5EF4-FFF2-40B4-BE49-F238E27FC236}">
                  <a16:creationId xmlns:a16="http://schemas.microsoft.com/office/drawing/2014/main" id="{D7E9BBE1-4C15-2544-BC75-C48055EB1941}"/>
                </a:ext>
              </a:extLst>
            </p:cNvPr>
            <p:cNvSpPr>
              <a:spLocks noChangeArrowheads="1"/>
            </p:cNvSpPr>
            <p:nvPr/>
          </p:nvSpPr>
          <p:spPr bwMode="auto">
            <a:xfrm>
              <a:off x="791441" y="2661804"/>
              <a:ext cx="146050" cy="300038"/>
            </a:xfrm>
            <a:custGeom>
              <a:avLst/>
              <a:gdLst>
                <a:gd name="T0" fmla="*/ 293 w 407"/>
                <a:gd name="T1" fmla="*/ 0 h 834"/>
                <a:gd name="T2" fmla="*/ 65 w 407"/>
                <a:gd name="T3" fmla="*/ 212 h 834"/>
                <a:gd name="T4" fmla="*/ 99 w 407"/>
                <a:gd name="T5" fmla="*/ 344 h 834"/>
                <a:gd name="T6" fmla="*/ 0 w 407"/>
                <a:gd name="T7" fmla="*/ 559 h 834"/>
                <a:gd name="T8" fmla="*/ 147 w 407"/>
                <a:gd name="T9" fmla="*/ 833 h 834"/>
                <a:gd name="T10" fmla="*/ 406 w 407"/>
                <a:gd name="T11" fmla="*/ 344 h 834"/>
                <a:gd name="T12" fmla="*/ 293 w 407"/>
                <a:gd name="T13" fmla="*/ 0 h 834"/>
              </a:gdLst>
              <a:ahLst/>
              <a:cxnLst>
                <a:cxn ang="0">
                  <a:pos x="T0" y="T1"/>
                </a:cxn>
                <a:cxn ang="0">
                  <a:pos x="T2" y="T3"/>
                </a:cxn>
                <a:cxn ang="0">
                  <a:pos x="T4" y="T5"/>
                </a:cxn>
                <a:cxn ang="0">
                  <a:pos x="T6" y="T7"/>
                </a:cxn>
                <a:cxn ang="0">
                  <a:pos x="T8" y="T9"/>
                </a:cxn>
                <a:cxn ang="0">
                  <a:pos x="T10" y="T11"/>
                </a:cxn>
                <a:cxn ang="0">
                  <a:pos x="T12" y="T13"/>
                </a:cxn>
              </a:cxnLst>
              <a:rect l="0" t="0" r="r" b="b"/>
              <a:pathLst>
                <a:path w="407" h="834">
                  <a:moveTo>
                    <a:pt x="293" y="0"/>
                  </a:moveTo>
                  <a:lnTo>
                    <a:pt x="65" y="212"/>
                  </a:lnTo>
                  <a:cubicBezTo>
                    <a:pt x="85" y="251"/>
                    <a:pt x="99" y="296"/>
                    <a:pt x="99" y="344"/>
                  </a:cubicBezTo>
                  <a:cubicBezTo>
                    <a:pt x="99" y="429"/>
                    <a:pt x="62" y="508"/>
                    <a:pt x="0" y="559"/>
                  </a:cubicBezTo>
                  <a:lnTo>
                    <a:pt x="147" y="833"/>
                  </a:lnTo>
                  <a:cubicBezTo>
                    <a:pt x="302" y="725"/>
                    <a:pt x="406" y="548"/>
                    <a:pt x="406" y="344"/>
                  </a:cubicBezTo>
                  <a:cubicBezTo>
                    <a:pt x="404" y="215"/>
                    <a:pt x="361" y="96"/>
                    <a:pt x="293" y="0"/>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32" name="Freeform 93">
              <a:extLst>
                <a:ext uri="{FF2B5EF4-FFF2-40B4-BE49-F238E27FC236}">
                  <a16:creationId xmlns:a16="http://schemas.microsoft.com/office/drawing/2014/main" id="{85C8C28F-9B0E-A64D-93F5-BB6A527A8654}"/>
                </a:ext>
              </a:extLst>
            </p:cNvPr>
            <p:cNvSpPr>
              <a:spLocks noChangeArrowheads="1"/>
            </p:cNvSpPr>
            <p:nvPr/>
          </p:nvSpPr>
          <p:spPr bwMode="auto">
            <a:xfrm>
              <a:off x="583479" y="2572904"/>
              <a:ext cx="146050" cy="128588"/>
            </a:xfrm>
            <a:custGeom>
              <a:avLst/>
              <a:gdLst>
                <a:gd name="T0" fmla="*/ 229 w 405"/>
                <a:gd name="T1" fmla="*/ 355 h 356"/>
                <a:gd name="T2" fmla="*/ 362 w 405"/>
                <a:gd name="T3" fmla="*/ 307 h 356"/>
                <a:gd name="T4" fmla="*/ 404 w 405"/>
                <a:gd name="T5" fmla="*/ 0 h 356"/>
                <a:gd name="T6" fmla="*/ 390 w 405"/>
                <a:gd name="T7" fmla="*/ 0 h 356"/>
                <a:gd name="T8" fmla="*/ 0 w 405"/>
                <a:gd name="T9" fmla="*/ 146 h 356"/>
                <a:gd name="T10" fmla="*/ 229 w 405"/>
                <a:gd name="T11" fmla="*/ 355 h 356"/>
              </a:gdLst>
              <a:ahLst/>
              <a:cxnLst>
                <a:cxn ang="0">
                  <a:pos x="T0" y="T1"/>
                </a:cxn>
                <a:cxn ang="0">
                  <a:pos x="T2" y="T3"/>
                </a:cxn>
                <a:cxn ang="0">
                  <a:pos x="T4" y="T5"/>
                </a:cxn>
                <a:cxn ang="0">
                  <a:pos x="T6" y="T7"/>
                </a:cxn>
                <a:cxn ang="0">
                  <a:pos x="T8" y="T9"/>
                </a:cxn>
                <a:cxn ang="0">
                  <a:pos x="T10" y="T11"/>
                </a:cxn>
              </a:cxnLst>
              <a:rect l="0" t="0" r="r" b="b"/>
              <a:pathLst>
                <a:path w="405" h="356">
                  <a:moveTo>
                    <a:pt x="229" y="355"/>
                  </a:moveTo>
                  <a:cubicBezTo>
                    <a:pt x="269" y="330"/>
                    <a:pt x="314" y="310"/>
                    <a:pt x="362" y="307"/>
                  </a:cubicBezTo>
                  <a:lnTo>
                    <a:pt x="404" y="0"/>
                  </a:lnTo>
                  <a:cubicBezTo>
                    <a:pt x="398" y="0"/>
                    <a:pt x="396" y="0"/>
                    <a:pt x="390" y="0"/>
                  </a:cubicBezTo>
                  <a:cubicBezTo>
                    <a:pt x="240" y="0"/>
                    <a:pt x="105" y="56"/>
                    <a:pt x="0" y="146"/>
                  </a:cubicBezTo>
                  <a:lnTo>
                    <a:pt x="229" y="355"/>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33" name="Freeform 94">
              <a:extLst>
                <a:ext uri="{FF2B5EF4-FFF2-40B4-BE49-F238E27FC236}">
                  <a16:creationId xmlns:a16="http://schemas.microsoft.com/office/drawing/2014/main" id="{D15B3B11-E567-8B44-B06A-E9953DFD138D}"/>
                </a:ext>
              </a:extLst>
            </p:cNvPr>
            <p:cNvSpPr>
              <a:spLocks noChangeArrowheads="1"/>
            </p:cNvSpPr>
            <p:nvPr/>
          </p:nvSpPr>
          <p:spPr bwMode="auto">
            <a:xfrm>
              <a:off x="510454" y="2661804"/>
              <a:ext cx="290512" cy="338138"/>
            </a:xfrm>
            <a:custGeom>
              <a:avLst/>
              <a:gdLst>
                <a:gd name="T0" fmla="*/ 658 w 805"/>
                <a:gd name="T1" fmla="*/ 621 h 938"/>
                <a:gd name="T2" fmla="*/ 590 w 805"/>
                <a:gd name="T3" fmla="*/ 629 h 938"/>
                <a:gd name="T4" fmla="*/ 305 w 805"/>
                <a:gd name="T5" fmla="*/ 344 h 938"/>
                <a:gd name="T6" fmla="*/ 339 w 805"/>
                <a:gd name="T7" fmla="*/ 212 h 938"/>
                <a:gd name="T8" fmla="*/ 110 w 805"/>
                <a:gd name="T9" fmla="*/ 0 h 938"/>
                <a:gd name="T10" fmla="*/ 0 w 805"/>
                <a:gd name="T11" fmla="*/ 344 h 938"/>
                <a:gd name="T12" fmla="*/ 593 w 805"/>
                <a:gd name="T13" fmla="*/ 937 h 938"/>
                <a:gd name="T14" fmla="*/ 804 w 805"/>
                <a:gd name="T15" fmla="*/ 897 h 938"/>
                <a:gd name="T16" fmla="*/ 658 w 805"/>
                <a:gd name="T17" fmla="*/ 621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5" h="938">
                  <a:moveTo>
                    <a:pt x="658" y="621"/>
                  </a:moveTo>
                  <a:cubicBezTo>
                    <a:pt x="635" y="626"/>
                    <a:pt x="615" y="629"/>
                    <a:pt x="590" y="629"/>
                  </a:cubicBezTo>
                  <a:cubicBezTo>
                    <a:pt x="432" y="629"/>
                    <a:pt x="305" y="502"/>
                    <a:pt x="305" y="344"/>
                  </a:cubicBezTo>
                  <a:cubicBezTo>
                    <a:pt x="305" y="296"/>
                    <a:pt x="316" y="251"/>
                    <a:pt x="339" y="212"/>
                  </a:cubicBezTo>
                  <a:lnTo>
                    <a:pt x="110" y="0"/>
                  </a:lnTo>
                  <a:cubicBezTo>
                    <a:pt x="40" y="96"/>
                    <a:pt x="0" y="214"/>
                    <a:pt x="0" y="344"/>
                  </a:cubicBezTo>
                  <a:cubicBezTo>
                    <a:pt x="0" y="672"/>
                    <a:pt x="265" y="937"/>
                    <a:pt x="593" y="937"/>
                  </a:cubicBezTo>
                  <a:cubicBezTo>
                    <a:pt x="669" y="937"/>
                    <a:pt x="739" y="923"/>
                    <a:pt x="804" y="897"/>
                  </a:cubicBezTo>
                  <a:lnTo>
                    <a:pt x="658" y="621"/>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334" name="Grouper 336">
            <a:extLst>
              <a:ext uri="{FF2B5EF4-FFF2-40B4-BE49-F238E27FC236}">
                <a16:creationId xmlns:a16="http://schemas.microsoft.com/office/drawing/2014/main" id="{18E5A762-ACE7-4643-B900-B2581DFFCE1A}"/>
              </a:ext>
            </a:extLst>
          </p:cNvPr>
          <p:cNvGrpSpPr/>
          <p:nvPr/>
        </p:nvGrpSpPr>
        <p:grpSpPr>
          <a:xfrm>
            <a:off x="3900289" y="1955676"/>
            <a:ext cx="469900" cy="449262"/>
            <a:chOff x="499341" y="945717"/>
            <a:chExt cx="469900" cy="449262"/>
          </a:xfrm>
        </p:grpSpPr>
        <p:sp>
          <p:nvSpPr>
            <p:cNvPr id="335" name="Freeform 10">
              <a:extLst>
                <a:ext uri="{FF2B5EF4-FFF2-40B4-BE49-F238E27FC236}">
                  <a16:creationId xmlns:a16="http://schemas.microsoft.com/office/drawing/2014/main" id="{F1B03592-4604-EC4F-A65D-F1A5E476BDA4}"/>
                </a:ext>
              </a:extLst>
            </p:cNvPr>
            <p:cNvSpPr>
              <a:spLocks noChangeArrowheads="1"/>
            </p:cNvSpPr>
            <p:nvPr/>
          </p:nvSpPr>
          <p:spPr bwMode="auto">
            <a:xfrm>
              <a:off x="824779" y="1139392"/>
              <a:ext cx="101600" cy="254000"/>
            </a:xfrm>
            <a:custGeom>
              <a:avLst/>
              <a:gdLst>
                <a:gd name="T0" fmla="*/ 141 w 283"/>
                <a:gd name="T1" fmla="*/ 705 h 706"/>
                <a:gd name="T2" fmla="*/ 0 w 283"/>
                <a:gd name="T3" fmla="*/ 705 h 706"/>
                <a:gd name="T4" fmla="*/ 0 w 283"/>
                <a:gd name="T5" fmla="*/ 0 h 706"/>
                <a:gd name="T6" fmla="*/ 282 w 283"/>
                <a:gd name="T7" fmla="*/ 0 h 706"/>
                <a:gd name="T8" fmla="*/ 282 w 283"/>
                <a:gd name="T9" fmla="*/ 705 h 706"/>
                <a:gd name="T10" fmla="*/ 141 w 283"/>
                <a:gd name="T11" fmla="*/ 705 h 706"/>
              </a:gdLst>
              <a:ahLst/>
              <a:cxnLst>
                <a:cxn ang="0">
                  <a:pos x="T0" y="T1"/>
                </a:cxn>
                <a:cxn ang="0">
                  <a:pos x="T2" y="T3"/>
                </a:cxn>
                <a:cxn ang="0">
                  <a:pos x="T4" y="T5"/>
                </a:cxn>
                <a:cxn ang="0">
                  <a:pos x="T6" y="T7"/>
                </a:cxn>
                <a:cxn ang="0">
                  <a:pos x="T8" y="T9"/>
                </a:cxn>
                <a:cxn ang="0">
                  <a:pos x="T10" y="T11"/>
                </a:cxn>
              </a:cxnLst>
              <a:rect l="0" t="0" r="r" b="b"/>
              <a:pathLst>
                <a:path w="283" h="706">
                  <a:moveTo>
                    <a:pt x="141" y="705"/>
                  </a:moveTo>
                  <a:lnTo>
                    <a:pt x="0" y="705"/>
                  </a:lnTo>
                  <a:lnTo>
                    <a:pt x="0" y="0"/>
                  </a:lnTo>
                  <a:lnTo>
                    <a:pt x="282" y="0"/>
                  </a:lnTo>
                  <a:lnTo>
                    <a:pt x="282" y="705"/>
                  </a:lnTo>
                  <a:lnTo>
                    <a:pt x="141" y="705"/>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36" name="Freeform 11">
              <a:extLst>
                <a:ext uri="{FF2B5EF4-FFF2-40B4-BE49-F238E27FC236}">
                  <a16:creationId xmlns:a16="http://schemas.microsoft.com/office/drawing/2014/main" id="{778BDA4F-8C1C-9546-83F4-627FE311D9E6}"/>
                </a:ext>
              </a:extLst>
            </p:cNvPr>
            <p:cNvSpPr>
              <a:spLocks noChangeArrowheads="1"/>
            </p:cNvSpPr>
            <p:nvPr/>
          </p:nvSpPr>
          <p:spPr bwMode="auto">
            <a:xfrm>
              <a:off x="540616" y="1301317"/>
              <a:ext cx="101600" cy="92075"/>
            </a:xfrm>
            <a:custGeom>
              <a:avLst/>
              <a:gdLst>
                <a:gd name="T0" fmla="*/ 141 w 283"/>
                <a:gd name="T1" fmla="*/ 254 h 255"/>
                <a:gd name="T2" fmla="*/ 0 w 283"/>
                <a:gd name="T3" fmla="*/ 254 h 255"/>
                <a:gd name="T4" fmla="*/ 0 w 283"/>
                <a:gd name="T5" fmla="*/ 0 h 255"/>
                <a:gd name="T6" fmla="*/ 282 w 283"/>
                <a:gd name="T7" fmla="*/ 0 h 255"/>
                <a:gd name="T8" fmla="*/ 282 w 283"/>
                <a:gd name="T9" fmla="*/ 254 h 255"/>
                <a:gd name="T10" fmla="*/ 141 w 283"/>
                <a:gd name="T11" fmla="*/ 254 h 255"/>
              </a:gdLst>
              <a:ahLst/>
              <a:cxnLst>
                <a:cxn ang="0">
                  <a:pos x="T0" y="T1"/>
                </a:cxn>
                <a:cxn ang="0">
                  <a:pos x="T2" y="T3"/>
                </a:cxn>
                <a:cxn ang="0">
                  <a:pos x="T4" y="T5"/>
                </a:cxn>
                <a:cxn ang="0">
                  <a:pos x="T6" y="T7"/>
                </a:cxn>
                <a:cxn ang="0">
                  <a:pos x="T8" y="T9"/>
                </a:cxn>
                <a:cxn ang="0">
                  <a:pos x="T10" y="T11"/>
                </a:cxn>
              </a:cxnLst>
              <a:rect l="0" t="0" r="r" b="b"/>
              <a:pathLst>
                <a:path w="283" h="255">
                  <a:moveTo>
                    <a:pt x="141" y="254"/>
                  </a:moveTo>
                  <a:lnTo>
                    <a:pt x="0" y="254"/>
                  </a:lnTo>
                  <a:lnTo>
                    <a:pt x="0" y="0"/>
                  </a:lnTo>
                  <a:lnTo>
                    <a:pt x="282" y="0"/>
                  </a:lnTo>
                  <a:lnTo>
                    <a:pt x="282" y="254"/>
                  </a:lnTo>
                  <a:lnTo>
                    <a:pt x="141" y="254"/>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37" name="Freeform 12">
              <a:extLst>
                <a:ext uri="{FF2B5EF4-FFF2-40B4-BE49-F238E27FC236}">
                  <a16:creationId xmlns:a16="http://schemas.microsoft.com/office/drawing/2014/main" id="{C3278D31-4D03-1846-BFF6-1ADEA3684984}"/>
                </a:ext>
              </a:extLst>
            </p:cNvPr>
            <p:cNvSpPr>
              <a:spLocks noChangeArrowheads="1"/>
            </p:cNvSpPr>
            <p:nvPr/>
          </p:nvSpPr>
          <p:spPr bwMode="auto">
            <a:xfrm>
              <a:off x="683491" y="1231467"/>
              <a:ext cx="101600" cy="163512"/>
            </a:xfrm>
            <a:custGeom>
              <a:avLst/>
              <a:gdLst>
                <a:gd name="T0" fmla="*/ 141 w 283"/>
                <a:gd name="T1" fmla="*/ 451 h 452"/>
                <a:gd name="T2" fmla="*/ 0 w 283"/>
                <a:gd name="T3" fmla="*/ 451 h 452"/>
                <a:gd name="T4" fmla="*/ 0 w 283"/>
                <a:gd name="T5" fmla="*/ 0 h 452"/>
                <a:gd name="T6" fmla="*/ 282 w 283"/>
                <a:gd name="T7" fmla="*/ 0 h 452"/>
                <a:gd name="T8" fmla="*/ 282 w 283"/>
                <a:gd name="T9" fmla="*/ 451 h 452"/>
                <a:gd name="T10" fmla="*/ 141 w 283"/>
                <a:gd name="T11" fmla="*/ 451 h 452"/>
              </a:gdLst>
              <a:ahLst/>
              <a:cxnLst>
                <a:cxn ang="0">
                  <a:pos x="T0" y="T1"/>
                </a:cxn>
                <a:cxn ang="0">
                  <a:pos x="T2" y="T3"/>
                </a:cxn>
                <a:cxn ang="0">
                  <a:pos x="T4" y="T5"/>
                </a:cxn>
                <a:cxn ang="0">
                  <a:pos x="T6" y="T7"/>
                </a:cxn>
                <a:cxn ang="0">
                  <a:pos x="T8" y="T9"/>
                </a:cxn>
                <a:cxn ang="0">
                  <a:pos x="T10" y="T11"/>
                </a:cxn>
              </a:cxnLst>
              <a:rect l="0" t="0" r="r" b="b"/>
              <a:pathLst>
                <a:path w="283" h="452">
                  <a:moveTo>
                    <a:pt x="141" y="451"/>
                  </a:moveTo>
                  <a:lnTo>
                    <a:pt x="0" y="451"/>
                  </a:lnTo>
                  <a:lnTo>
                    <a:pt x="0" y="0"/>
                  </a:lnTo>
                  <a:lnTo>
                    <a:pt x="282" y="0"/>
                  </a:lnTo>
                  <a:lnTo>
                    <a:pt x="282" y="451"/>
                  </a:lnTo>
                  <a:lnTo>
                    <a:pt x="141" y="451"/>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38" name="Line 13">
              <a:extLst>
                <a:ext uri="{FF2B5EF4-FFF2-40B4-BE49-F238E27FC236}">
                  <a16:creationId xmlns:a16="http://schemas.microsoft.com/office/drawing/2014/main" id="{ADA6B05E-3D8F-7D43-BE36-584F05C9C9F9}"/>
                </a:ext>
              </a:extLst>
            </p:cNvPr>
            <p:cNvSpPr>
              <a:spLocks noChangeShapeType="1"/>
            </p:cNvSpPr>
            <p:nvPr/>
          </p:nvSpPr>
          <p:spPr bwMode="auto">
            <a:xfrm flipH="1">
              <a:off x="499341" y="1393392"/>
              <a:ext cx="469900" cy="1587"/>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39" name="Freeform 14">
              <a:extLst>
                <a:ext uri="{FF2B5EF4-FFF2-40B4-BE49-F238E27FC236}">
                  <a16:creationId xmlns:a16="http://schemas.microsoft.com/office/drawing/2014/main" id="{20C92746-BCDD-FD48-8B43-8F01499A6B69}"/>
                </a:ext>
              </a:extLst>
            </p:cNvPr>
            <p:cNvSpPr>
              <a:spLocks noChangeArrowheads="1"/>
            </p:cNvSpPr>
            <p:nvPr/>
          </p:nvSpPr>
          <p:spPr bwMode="auto">
            <a:xfrm>
              <a:off x="499341" y="945717"/>
              <a:ext cx="417513" cy="285750"/>
            </a:xfrm>
            <a:custGeom>
              <a:avLst/>
              <a:gdLst>
                <a:gd name="T0" fmla="*/ 1157 w 1158"/>
                <a:gd name="T1" fmla="*/ 0 h 792"/>
                <a:gd name="T2" fmla="*/ 875 w 1158"/>
                <a:gd name="T3" fmla="*/ 0 h 792"/>
                <a:gd name="T4" fmla="*/ 960 w 1158"/>
                <a:gd name="T5" fmla="*/ 85 h 792"/>
                <a:gd name="T6" fmla="*/ 564 w 1158"/>
                <a:gd name="T7" fmla="*/ 452 h 792"/>
                <a:gd name="T8" fmla="*/ 395 w 1158"/>
                <a:gd name="T9" fmla="*/ 283 h 792"/>
                <a:gd name="T10" fmla="*/ 0 w 1158"/>
                <a:gd name="T11" fmla="*/ 678 h 792"/>
                <a:gd name="T12" fmla="*/ 113 w 1158"/>
                <a:gd name="T13" fmla="*/ 791 h 792"/>
                <a:gd name="T14" fmla="*/ 395 w 1158"/>
                <a:gd name="T15" fmla="*/ 508 h 792"/>
                <a:gd name="T16" fmla="*/ 593 w 1158"/>
                <a:gd name="T17" fmla="*/ 678 h 792"/>
                <a:gd name="T18" fmla="*/ 1072 w 1158"/>
                <a:gd name="T19" fmla="*/ 198 h 792"/>
                <a:gd name="T20" fmla="*/ 1157 w 1158"/>
                <a:gd name="T21" fmla="*/ 283 h 792"/>
                <a:gd name="T22" fmla="*/ 1157 w 1158"/>
                <a:gd name="T23" fmla="*/ 0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8" h="792">
                  <a:moveTo>
                    <a:pt x="1157" y="0"/>
                  </a:moveTo>
                  <a:lnTo>
                    <a:pt x="875" y="0"/>
                  </a:lnTo>
                  <a:lnTo>
                    <a:pt x="960" y="85"/>
                  </a:lnTo>
                  <a:lnTo>
                    <a:pt x="564" y="452"/>
                  </a:lnTo>
                  <a:lnTo>
                    <a:pt x="395" y="283"/>
                  </a:lnTo>
                  <a:lnTo>
                    <a:pt x="0" y="678"/>
                  </a:lnTo>
                  <a:lnTo>
                    <a:pt x="113" y="791"/>
                  </a:lnTo>
                  <a:lnTo>
                    <a:pt x="395" y="508"/>
                  </a:lnTo>
                  <a:lnTo>
                    <a:pt x="593" y="678"/>
                  </a:lnTo>
                  <a:lnTo>
                    <a:pt x="1072" y="198"/>
                  </a:lnTo>
                  <a:lnTo>
                    <a:pt x="1157" y="283"/>
                  </a:lnTo>
                  <a:lnTo>
                    <a:pt x="1157"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340" name="Grouper 21">
            <a:extLst>
              <a:ext uri="{FF2B5EF4-FFF2-40B4-BE49-F238E27FC236}">
                <a16:creationId xmlns:a16="http://schemas.microsoft.com/office/drawing/2014/main" id="{06DBACC4-EF57-EB4E-B0A3-34763AB09032}"/>
              </a:ext>
            </a:extLst>
          </p:cNvPr>
          <p:cNvGrpSpPr/>
          <p:nvPr/>
        </p:nvGrpSpPr>
        <p:grpSpPr>
          <a:xfrm>
            <a:off x="5566769" y="1956470"/>
            <a:ext cx="447675" cy="447675"/>
            <a:chOff x="3316288" y="5478463"/>
            <a:chExt cx="447675" cy="447675"/>
          </a:xfrm>
        </p:grpSpPr>
        <p:sp>
          <p:nvSpPr>
            <p:cNvPr id="341" name="Freeform 166">
              <a:extLst>
                <a:ext uri="{FF2B5EF4-FFF2-40B4-BE49-F238E27FC236}">
                  <a16:creationId xmlns:a16="http://schemas.microsoft.com/office/drawing/2014/main" id="{3875E523-D5EE-C34F-B352-7511B5D0F5AD}"/>
                </a:ext>
              </a:extLst>
            </p:cNvPr>
            <p:cNvSpPr>
              <a:spLocks noChangeArrowheads="1"/>
            </p:cNvSpPr>
            <p:nvPr/>
          </p:nvSpPr>
          <p:spPr bwMode="auto">
            <a:xfrm>
              <a:off x="3429000" y="5599113"/>
              <a:ext cx="284163" cy="315912"/>
            </a:xfrm>
            <a:custGeom>
              <a:avLst/>
              <a:gdLst>
                <a:gd name="T0" fmla="*/ 535 w 790"/>
                <a:gd name="T1" fmla="*/ 113 h 879"/>
                <a:gd name="T2" fmla="*/ 591 w 790"/>
                <a:gd name="T3" fmla="*/ 285 h 879"/>
                <a:gd name="T4" fmla="*/ 310 w 790"/>
                <a:gd name="T5" fmla="*/ 567 h 879"/>
                <a:gd name="T6" fmla="*/ 254 w 790"/>
                <a:gd name="T7" fmla="*/ 567 h 879"/>
                <a:gd name="T8" fmla="*/ 254 w 790"/>
                <a:gd name="T9" fmla="*/ 454 h 879"/>
                <a:gd name="T10" fmla="*/ 0 w 790"/>
                <a:gd name="T11" fmla="*/ 663 h 879"/>
                <a:gd name="T12" fmla="*/ 254 w 790"/>
                <a:gd name="T13" fmla="*/ 878 h 879"/>
                <a:gd name="T14" fmla="*/ 254 w 790"/>
                <a:gd name="T15" fmla="*/ 765 h 879"/>
                <a:gd name="T16" fmla="*/ 310 w 790"/>
                <a:gd name="T17" fmla="*/ 765 h 879"/>
                <a:gd name="T18" fmla="*/ 789 w 790"/>
                <a:gd name="T19" fmla="*/ 285 h 879"/>
                <a:gd name="T20" fmla="*/ 687 w 790"/>
                <a:gd name="T21" fmla="*/ 0 h 8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879">
                  <a:moveTo>
                    <a:pt x="535" y="113"/>
                  </a:moveTo>
                  <a:cubicBezTo>
                    <a:pt x="571" y="161"/>
                    <a:pt x="591" y="220"/>
                    <a:pt x="591" y="285"/>
                  </a:cubicBezTo>
                  <a:cubicBezTo>
                    <a:pt x="591" y="440"/>
                    <a:pt x="464" y="567"/>
                    <a:pt x="310" y="567"/>
                  </a:cubicBezTo>
                  <a:lnTo>
                    <a:pt x="254" y="567"/>
                  </a:lnTo>
                  <a:lnTo>
                    <a:pt x="254" y="454"/>
                  </a:lnTo>
                  <a:lnTo>
                    <a:pt x="0" y="663"/>
                  </a:lnTo>
                  <a:lnTo>
                    <a:pt x="254" y="878"/>
                  </a:lnTo>
                  <a:lnTo>
                    <a:pt x="254" y="765"/>
                  </a:lnTo>
                  <a:lnTo>
                    <a:pt x="310" y="765"/>
                  </a:lnTo>
                  <a:cubicBezTo>
                    <a:pt x="569" y="765"/>
                    <a:pt x="789" y="545"/>
                    <a:pt x="789" y="285"/>
                  </a:cubicBezTo>
                  <a:cubicBezTo>
                    <a:pt x="789" y="181"/>
                    <a:pt x="746" y="79"/>
                    <a:pt x="687" y="0"/>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42" name="Freeform 167">
              <a:extLst>
                <a:ext uri="{FF2B5EF4-FFF2-40B4-BE49-F238E27FC236}">
                  <a16:creationId xmlns:a16="http://schemas.microsoft.com/office/drawing/2014/main" id="{ABB64679-5846-9A47-AC0E-EBBAE6E2DDDF}"/>
                </a:ext>
              </a:extLst>
            </p:cNvPr>
            <p:cNvSpPr>
              <a:spLocks noChangeArrowheads="1"/>
            </p:cNvSpPr>
            <p:nvPr/>
          </p:nvSpPr>
          <p:spPr bwMode="auto">
            <a:xfrm>
              <a:off x="3367088" y="5487988"/>
              <a:ext cx="284162" cy="315912"/>
            </a:xfrm>
            <a:custGeom>
              <a:avLst/>
              <a:gdLst>
                <a:gd name="T0" fmla="*/ 254 w 790"/>
                <a:gd name="T1" fmla="*/ 764 h 878"/>
                <a:gd name="T2" fmla="*/ 198 w 790"/>
                <a:gd name="T3" fmla="*/ 595 h 878"/>
                <a:gd name="T4" fmla="*/ 480 w 790"/>
                <a:gd name="T5" fmla="*/ 313 h 878"/>
                <a:gd name="T6" fmla="*/ 535 w 790"/>
                <a:gd name="T7" fmla="*/ 313 h 878"/>
                <a:gd name="T8" fmla="*/ 535 w 790"/>
                <a:gd name="T9" fmla="*/ 423 h 878"/>
                <a:gd name="T10" fmla="*/ 789 w 790"/>
                <a:gd name="T11" fmla="*/ 214 h 878"/>
                <a:gd name="T12" fmla="*/ 535 w 790"/>
                <a:gd name="T13" fmla="*/ 0 h 878"/>
                <a:gd name="T14" fmla="*/ 535 w 790"/>
                <a:gd name="T15" fmla="*/ 115 h 878"/>
                <a:gd name="T16" fmla="*/ 480 w 790"/>
                <a:gd name="T17" fmla="*/ 115 h 878"/>
                <a:gd name="T18" fmla="*/ 0 w 790"/>
                <a:gd name="T19" fmla="*/ 595 h 878"/>
                <a:gd name="T20" fmla="*/ 102 w 790"/>
                <a:gd name="T21" fmla="*/ 877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90" h="878">
                  <a:moveTo>
                    <a:pt x="254" y="764"/>
                  </a:moveTo>
                  <a:cubicBezTo>
                    <a:pt x="218" y="716"/>
                    <a:pt x="198" y="657"/>
                    <a:pt x="198" y="595"/>
                  </a:cubicBezTo>
                  <a:cubicBezTo>
                    <a:pt x="198" y="440"/>
                    <a:pt x="325" y="313"/>
                    <a:pt x="480" y="313"/>
                  </a:cubicBezTo>
                  <a:lnTo>
                    <a:pt x="535" y="313"/>
                  </a:lnTo>
                  <a:lnTo>
                    <a:pt x="535" y="423"/>
                  </a:lnTo>
                  <a:lnTo>
                    <a:pt x="789" y="214"/>
                  </a:lnTo>
                  <a:lnTo>
                    <a:pt x="535" y="0"/>
                  </a:lnTo>
                  <a:lnTo>
                    <a:pt x="535" y="115"/>
                  </a:lnTo>
                  <a:lnTo>
                    <a:pt x="480" y="115"/>
                  </a:lnTo>
                  <a:cubicBezTo>
                    <a:pt x="220" y="115"/>
                    <a:pt x="0" y="335"/>
                    <a:pt x="0" y="595"/>
                  </a:cubicBezTo>
                  <a:cubicBezTo>
                    <a:pt x="0" y="699"/>
                    <a:pt x="43" y="798"/>
                    <a:pt x="102" y="877"/>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43" name="Freeform 168">
              <a:extLst>
                <a:ext uri="{FF2B5EF4-FFF2-40B4-BE49-F238E27FC236}">
                  <a16:creationId xmlns:a16="http://schemas.microsoft.com/office/drawing/2014/main" id="{3B79E013-0C57-8B42-8743-A5AC6D605117}"/>
                </a:ext>
              </a:extLst>
            </p:cNvPr>
            <p:cNvSpPr>
              <a:spLocks noChangeArrowheads="1"/>
            </p:cNvSpPr>
            <p:nvPr/>
          </p:nvSpPr>
          <p:spPr bwMode="auto">
            <a:xfrm>
              <a:off x="3316288" y="5478463"/>
              <a:ext cx="203200" cy="417512"/>
            </a:xfrm>
            <a:custGeom>
              <a:avLst/>
              <a:gdLst>
                <a:gd name="T0" fmla="*/ 311 w 566"/>
                <a:gd name="T1" fmla="*/ 1160 h 1161"/>
                <a:gd name="T2" fmla="*/ 0 w 566"/>
                <a:gd name="T3" fmla="*/ 621 h 1161"/>
                <a:gd name="T4" fmla="*/ 565 w 566"/>
                <a:gd name="T5" fmla="*/ 0 h 1161"/>
              </a:gdLst>
              <a:ahLst/>
              <a:cxnLst>
                <a:cxn ang="0">
                  <a:pos x="T0" y="T1"/>
                </a:cxn>
                <a:cxn ang="0">
                  <a:pos x="T2" y="T3"/>
                </a:cxn>
                <a:cxn ang="0">
                  <a:pos x="T4" y="T5"/>
                </a:cxn>
              </a:cxnLst>
              <a:rect l="0" t="0" r="r" b="b"/>
              <a:pathLst>
                <a:path w="566" h="1161">
                  <a:moveTo>
                    <a:pt x="311" y="1160"/>
                  </a:moveTo>
                  <a:cubicBezTo>
                    <a:pt x="124" y="1053"/>
                    <a:pt x="0" y="852"/>
                    <a:pt x="0" y="621"/>
                  </a:cubicBezTo>
                  <a:cubicBezTo>
                    <a:pt x="0" y="296"/>
                    <a:pt x="249" y="28"/>
                    <a:pt x="565" y="0"/>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44" name="Freeform 169">
              <a:extLst>
                <a:ext uri="{FF2B5EF4-FFF2-40B4-BE49-F238E27FC236}">
                  <a16:creationId xmlns:a16="http://schemas.microsoft.com/office/drawing/2014/main" id="{4BC2984F-16EE-8348-B913-1FAAB8173B3B}"/>
                </a:ext>
              </a:extLst>
            </p:cNvPr>
            <p:cNvSpPr>
              <a:spLocks noChangeArrowheads="1"/>
            </p:cNvSpPr>
            <p:nvPr/>
          </p:nvSpPr>
          <p:spPr bwMode="auto">
            <a:xfrm>
              <a:off x="3560763" y="5508625"/>
              <a:ext cx="203200" cy="417513"/>
            </a:xfrm>
            <a:custGeom>
              <a:avLst/>
              <a:gdLst>
                <a:gd name="T0" fmla="*/ 254 w 566"/>
                <a:gd name="T1" fmla="*/ 0 h 1158"/>
                <a:gd name="T2" fmla="*/ 565 w 566"/>
                <a:gd name="T3" fmla="*/ 539 h 1158"/>
                <a:gd name="T4" fmla="*/ 0 w 566"/>
                <a:gd name="T5" fmla="*/ 1157 h 1158"/>
              </a:gdLst>
              <a:ahLst/>
              <a:cxnLst>
                <a:cxn ang="0">
                  <a:pos x="T0" y="T1"/>
                </a:cxn>
                <a:cxn ang="0">
                  <a:pos x="T2" y="T3"/>
                </a:cxn>
                <a:cxn ang="0">
                  <a:pos x="T4" y="T5"/>
                </a:cxn>
              </a:cxnLst>
              <a:rect l="0" t="0" r="r" b="b"/>
              <a:pathLst>
                <a:path w="566" h="1158">
                  <a:moveTo>
                    <a:pt x="254" y="0"/>
                  </a:moveTo>
                  <a:cubicBezTo>
                    <a:pt x="441" y="107"/>
                    <a:pt x="565" y="310"/>
                    <a:pt x="565" y="539"/>
                  </a:cubicBezTo>
                  <a:cubicBezTo>
                    <a:pt x="565" y="864"/>
                    <a:pt x="316" y="1129"/>
                    <a:pt x="0" y="1157"/>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345" name="Grouper 18">
            <a:extLst>
              <a:ext uri="{FF2B5EF4-FFF2-40B4-BE49-F238E27FC236}">
                <a16:creationId xmlns:a16="http://schemas.microsoft.com/office/drawing/2014/main" id="{3FEEAA4E-04AB-8442-BF9E-4D290C10CECD}"/>
              </a:ext>
            </a:extLst>
          </p:cNvPr>
          <p:cNvGrpSpPr/>
          <p:nvPr/>
        </p:nvGrpSpPr>
        <p:grpSpPr>
          <a:xfrm>
            <a:off x="2287416" y="2795995"/>
            <a:ext cx="458788" cy="471488"/>
            <a:chOff x="1357457" y="2656609"/>
            <a:chExt cx="458788" cy="471488"/>
          </a:xfrm>
        </p:grpSpPr>
        <p:sp>
          <p:nvSpPr>
            <p:cNvPr id="346" name="Freeform 127">
              <a:extLst>
                <a:ext uri="{FF2B5EF4-FFF2-40B4-BE49-F238E27FC236}">
                  <a16:creationId xmlns:a16="http://schemas.microsoft.com/office/drawing/2014/main" id="{A21225D4-3F53-1149-859A-DDD30057FE87}"/>
                </a:ext>
              </a:extLst>
            </p:cNvPr>
            <p:cNvSpPr>
              <a:spLocks noChangeArrowheads="1"/>
            </p:cNvSpPr>
            <p:nvPr/>
          </p:nvSpPr>
          <p:spPr bwMode="auto">
            <a:xfrm>
              <a:off x="1454295" y="2759797"/>
              <a:ext cx="265112" cy="265112"/>
            </a:xfrm>
            <a:custGeom>
              <a:avLst/>
              <a:gdLst>
                <a:gd name="T0" fmla="*/ 59 w 737"/>
                <a:gd name="T1" fmla="*/ 587 h 735"/>
                <a:gd name="T2" fmla="*/ 99 w 737"/>
                <a:gd name="T3" fmla="*/ 514 h 735"/>
                <a:gd name="T4" fmla="*/ 101 w 737"/>
                <a:gd name="T5" fmla="*/ 458 h 735"/>
                <a:gd name="T6" fmla="*/ 28 w 737"/>
                <a:gd name="T7" fmla="*/ 438 h 735"/>
                <a:gd name="T8" fmla="*/ 0 w 737"/>
                <a:gd name="T9" fmla="*/ 322 h 735"/>
                <a:gd name="T10" fmla="*/ 70 w 737"/>
                <a:gd name="T11" fmla="*/ 297 h 735"/>
                <a:gd name="T12" fmla="*/ 107 w 737"/>
                <a:gd name="T13" fmla="*/ 257 h 735"/>
                <a:gd name="T14" fmla="*/ 56 w 737"/>
                <a:gd name="T15" fmla="*/ 190 h 735"/>
                <a:gd name="T16" fmla="*/ 147 w 737"/>
                <a:gd name="T17" fmla="*/ 60 h 735"/>
                <a:gd name="T18" fmla="*/ 220 w 737"/>
                <a:gd name="T19" fmla="*/ 99 h 735"/>
                <a:gd name="T20" fmla="*/ 276 w 737"/>
                <a:gd name="T21" fmla="*/ 102 h 735"/>
                <a:gd name="T22" fmla="*/ 296 w 737"/>
                <a:gd name="T23" fmla="*/ 29 h 735"/>
                <a:gd name="T24" fmla="*/ 412 w 737"/>
                <a:gd name="T25" fmla="*/ 0 h 735"/>
                <a:gd name="T26" fmla="*/ 437 w 737"/>
                <a:gd name="T27" fmla="*/ 71 h 735"/>
                <a:gd name="T28" fmla="*/ 480 w 737"/>
                <a:gd name="T29" fmla="*/ 108 h 735"/>
                <a:gd name="T30" fmla="*/ 547 w 737"/>
                <a:gd name="T31" fmla="*/ 57 h 735"/>
                <a:gd name="T32" fmla="*/ 677 w 737"/>
                <a:gd name="T33" fmla="*/ 147 h 735"/>
                <a:gd name="T34" fmla="*/ 638 w 737"/>
                <a:gd name="T35" fmla="*/ 221 h 735"/>
                <a:gd name="T36" fmla="*/ 635 w 737"/>
                <a:gd name="T37" fmla="*/ 274 h 735"/>
                <a:gd name="T38" fmla="*/ 708 w 737"/>
                <a:gd name="T39" fmla="*/ 297 h 735"/>
                <a:gd name="T40" fmla="*/ 736 w 737"/>
                <a:gd name="T41" fmla="*/ 412 h 735"/>
                <a:gd name="T42" fmla="*/ 666 w 737"/>
                <a:gd name="T43" fmla="*/ 438 h 735"/>
                <a:gd name="T44" fmla="*/ 629 w 737"/>
                <a:gd name="T45" fmla="*/ 477 h 735"/>
                <a:gd name="T46" fmla="*/ 683 w 737"/>
                <a:gd name="T47" fmla="*/ 548 h 735"/>
                <a:gd name="T48" fmla="*/ 592 w 737"/>
                <a:gd name="T49" fmla="*/ 678 h 735"/>
                <a:gd name="T50" fmla="*/ 516 w 737"/>
                <a:gd name="T51" fmla="*/ 635 h 735"/>
                <a:gd name="T52" fmla="*/ 460 w 737"/>
                <a:gd name="T53" fmla="*/ 633 h 735"/>
                <a:gd name="T54" fmla="*/ 440 w 737"/>
                <a:gd name="T55" fmla="*/ 706 h 735"/>
                <a:gd name="T56" fmla="*/ 324 w 737"/>
                <a:gd name="T57" fmla="*/ 734 h 735"/>
                <a:gd name="T58" fmla="*/ 299 w 737"/>
                <a:gd name="T59" fmla="*/ 661 h 735"/>
                <a:gd name="T60" fmla="*/ 259 w 737"/>
                <a:gd name="T61" fmla="*/ 624 h 735"/>
                <a:gd name="T62" fmla="*/ 194 w 737"/>
                <a:gd name="T63" fmla="*/ 675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37" h="735">
                  <a:moveTo>
                    <a:pt x="149" y="678"/>
                  </a:moveTo>
                  <a:lnTo>
                    <a:pt x="59" y="587"/>
                  </a:lnTo>
                  <a:cubicBezTo>
                    <a:pt x="59" y="571"/>
                    <a:pt x="59" y="562"/>
                    <a:pt x="59" y="548"/>
                  </a:cubicBezTo>
                  <a:lnTo>
                    <a:pt x="99" y="514"/>
                  </a:lnTo>
                  <a:cubicBezTo>
                    <a:pt x="101" y="503"/>
                    <a:pt x="104" y="494"/>
                    <a:pt x="107" y="480"/>
                  </a:cubicBezTo>
                  <a:cubicBezTo>
                    <a:pt x="104" y="472"/>
                    <a:pt x="101" y="466"/>
                    <a:pt x="101" y="458"/>
                  </a:cubicBezTo>
                  <a:cubicBezTo>
                    <a:pt x="90" y="449"/>
                    <a:pt x="84" y="444"/>
                    <a:pt x="73" y="438"/>
                  </a:cubicBezTo>
                  <a:lnTo>
                    <a:pt x="28" y="438"/>
                  </a:lnTo>
                  <a:cubicBezTo>
                    <a:pt x="17" y="427"/>
                    <a:pt x="11" y="421"/>
                    <a:pt x="0" y="410"/>
                  </a:cubicBezTo>
                  <a:lnTo>
                    <a:pt x="0" y="322"/>
                  </a:lnTo>
                  <a:cubicBezTo>
                    <a:pt x="11" y="311"/>
                    <a:pt x="17" y="305"/>
                    <a:pt x="28" y="294"/>
                  </a:cubicBezTo>
                  <a:lnTo>
                    <a:pt x="70" y="297"/>
                  </a:lnTo>
                  <a:cubicBezTo>
                    <a:pt x="82" y="288"/>
                    <a:pt x="87" y="283"/>
                    <a:pt x="99" y="277"/>
                  </a:cubicBezTo>
                  <a:cubicBezTo>
                    <a:pt x="101" y="271"/>
                    <a:pt x="104" y="263"/>
                    <a:pt x="107" y="257"/>
                  </a:cubicBezTo>
                  <a:cubicBezTo>
                    <a:pt x="104" y="246"/>
                    <a:pt x="99" y="238"/>
                    <a:pt x="96" y="223"/>
                  </a:cubicBezTo>
                  <a:lnTo>
                    <a:pt x="56" y="190"/>
                  </a:lnTo>
                  <a:cubicBezTo>
                    <a:pt x="56" y="173"/>
                    <a:pt x="56" y="164"/>
                    <a:pt x="56" y="150"/>
                  </a:cubicBezTo>
                  <a:lnTo>
                    <a:pt x="147" y="60"/>
                  </a:lnTo>
                  <a:cubicBezTo>
                    <a:pt x="163" y="60"/>
                    <a:pt x="172" y="60"/>
                    <a:pt x="186" y="60"/>
                  </a:cubicBezTo>
                  <a:lnTo>
                    <a:pt x="220" y="99"/>
                  </a:lnTo>
                  <a:cubicBezTo>
                    <a:pt x="231" y="102"/>
                    <a:pt x="240" y="105"/>
                    <a:pt x="254" y="108"/>
                  </a:cubicBezTo>
                  <a:cubicBezTo>
                    <a:pt x="262" y="105"/>
                    <a:pt x="268" y="102"/>
                    <a:pt x="276" y="102"/>
                  </a:cubicBezTo>
                  <a:cubicBezTo>
                    <a:pt x="285" y="91"/>
                    <a:pt x="290" y="85"/>
                    <a:pt x="296" y="74"/>
                  </a:cubicBezTo>
                  <a:lnTo>
                    <a:pt x="296" y="29"/>
                  </a:lnTo>
                  <a:cubicBezTo>
                    <a:pt x="307" y="17"/>
                    <a:pt x="313" y="12"/>
                    <a:pt x="324" y="0"/>
                  </a:cubicBezTo>
                  <a:lnTo>
                    <a:pt x="412" y="0"/>
                  </a:lnTo>
                  <a:cubicBezTo>
                    <a:pt x="423" y="12"/>
                    <a:pt x="429" y="17"/>
                    <a:pt x="440" y="29"/>
                  </a:cubicBezTo>
                  <a:lnTo>
                    <a:pt x="437" y="71"/>
                  </a:lnTo>
                  <a:cubicBezTo>
                    <a:pt x="446" y="82"/>
                    <a:pt x="448" y="88"/>
                    <a:pt x="457" y="99"/>
                  </a:cubicBezTo>
                  <a:cubicBezTo>
                    <a:pt x="465" y="102"/>
                    <a:pt x="471" y="105"/>
                    <a:pt x="480" y="108"/>
                  </a:cubicBezTo>
                  <a:cubicBezTo>
                    <a:pt x="491" y="105"/>
                    <a:pt x="499" y="99"/>
                    <a:pt x="513" y="96"/>
                  </a:cubicBezTo>
                  <a:lnTo>
                    <a:pt x="547" y="57"/>
                  </a:lnTo>
                  <a:cubicBezTo>
                    <a:pt x="564" y="57"/>
                    <a:pt x="573" y="57"/>
                    <a:pt x="587" y="57"/>
                  </a:cubicBezTo>
                  <a:lnTo>
                    <a:pt x="677" y="147"/>
                  </a:lnTo>
                  <a:cubicBezTo>
                    <a:pt x="677" y="164"/>
                    <a:pt x="677" y="173"/>
                    <a:pt x="677" y="187"/>
                  </a:cubicBezTo>
                  <a:lnTo>
                    <a:pt x="638" y="221"/>
                  </a:lnTo>
                  <a:cubicBezTo>
                    <a:pt x="635" y="232"/>
                    <a:pt x="632" y="240"/>
                    <a:pt x="629" y="252"/>
                  </a:cubicBezTo>
                  <a:cubicBezTo>
                    <a:pt x="632" y="260"/>
                    <a:pt x="635" y="266"/>
                    <a:pt x="635" y="274"/>
                  </a:cubicBezTo>
                  <a:cubicBezTo>
                    <a:pt x="646" y="283"/>
                    <a:pt x="652" y="288"/>
                    <a:pt x="663" y="297"/>
                  </a:cubicBezTo>
                  <a:lnTo>
                    <a:pt x="708" y="297"/>
                  </a:lnTo>
                  <a:cubicBezTo>
                    <a:pt x="719" y="308"/>
                    <a:pt x="725" y="314"/>
                    <a:pt x="736" y="325"/>
                  </a:cubicBezTo>
                  <a:lnTo>
                    <a:pt x="736" y="412"/>
                  </a:lnTo>
                  <a:cubicBezTo>
                    <a:pt x="725" y="424"/>
                    <a:pt x="719" y="429"/>
                    <a:pt x="708" y="441"/>
                  </a:cubicBezTo>
                  <a:lnTo>
                    <a:pt x="666" y="438"/>
                  </a:lnTo>
                  <a:cubicBezTo>
                    <a:pt x="654" y="446"/>
                    <a:pt x="649" y="452"/>
                    <a:pt x="638" y="458"/>
                  </a:cubicBezTo>
                  <a:cubicBezTo>
                    <a:pt x="635" y="463"/>
                    <a:pt x="632" y="472"/>
                    <a:pt x="629" y="477"/>
                  </a:cubicBezTo>
                  <a:cubicBezTo>
                    <a:pt x="632" y="489"/>
                    <a:pt x="638" y="497"/>
                    <a:pt x="640" y="511"/>
                  </a:cubicBezTo>
                  <a:lnTo>
                    <a:pt x="683" y="548"/>
                  </a:lnTo>
                  <a:cubicBezTo>
                    <a:pt x="683" y="565"/>
                    <a:pt x="683" y="573"/>
                    <a:pt x="683" y="587"/>
                  </a:cubicBezTo>
                  <a:lnTo>
                    <a:pt x="592" y="678"/>
                  </a:lnTo>
                  <a:cubicBezTo>
                    <a:pt x="575" y="678"/>
                    <a:pt x="567" y="678"/>
                    <a:pt x="553" y="678"/>
                  </a:cubicBezTo>
                  <a:lnTo>
                    <a:pt x="516" y="635"/>
                  </a:lnTo>
                  <a:cubicBezTo>
                    <a:pt x="505" y="633"/>
                    <a:pt x="496" y="630"/>
                    <a:pt x="482" y="627"/>
                  </a:cubicBezTo>
                  <a:cubicBezTo>
                    <a:pt x="474" y="630"/>
                    <a:pt x="468" y="633"/>
                    <a:pt x="460" y="633"/>
                  </a:cubicBezTo>
                  <a:cubicBezTo>
                    <a:pt x="451" y="644"/>
                    <a:pt x="446" y="650"/>
                    <a:pt x="440" y="661"/>
                  </a:cubicBezTo>
                  <a:lnTo>
                    <a:pt x="440" y="706"/>
                  </a:lnTo>
                  <a:cubicBezTo>
                    <a:pt x="429" y="717"/>
                    <a:pt x="423" y="723"/>
                    <a:pt x="412" y="734"/>
                  </a:cubicBezTo>
                  <a:lnTo>
                    <a:pt x="324" y="734"/>
                  </a:lnTo>
                  <a:cubicBezTo>
                    <a:pt x="313" y="723"/>
                    <a:pt x="307" y="717"/>
                    <a:pt x="296" y="703"/>
                  </a:cubicBezTo>
                  <a:lnTo>
                    <a:pt x="299" y="661"/>
                  </a:lnTo>
                  <a:cubicBezTo>
                    <a:pt x="290" y="650"/>
                    <a:pt x="285" y="644"/>
                    <a:pt x="279" y="633"/>
                  </a:cubicBezTo>
                  <a:cubicBezTo>
                    <a:pt x="274" y="630"/>
                    <a:pt x="265" y="630"/>
                    <a:pt x="259" y="624"/>
                  </a:cubicBezTo>
                  <a:cubicBezTo>
                    <a:pt x="248" y="627"/>
                    <a:pt x="240" y="633"/>
                    <a:pt x="228" y="635"/>
                  </a:cubicBezTo>
                  <a:lnTo>
                    <a:pt x="194" y="675"/>
                  </a:lnTo>
                  <a:cubicBezTo>
                    <a:pt x="175" y="678"/>
                    <a:pt x="166" y="678"/>
                    <a:pt x="149" y="678"/>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47" name="Freeform 128">
              <a:extLst>
                <a:ext uri="{FF2B5EF4-FFF2-40B4-BE49-F238E27FC236}">
                  <a16:creationId xmlns:a16="http://schemas.microsoft.com/office/drawing/2014/main" id="{3A29F335-F326-4B4B-9FC7-430D0D557E26}"/>
                </a:ext>
              </a:extLst>
            </p:cNvPr>
            <p:cNvSpPr>
              <a:spLocks noChangeArrowheads="1"/>
            </p:cNvSpPr>
            <p:nvPr/>
          </p:nvSpPr>
          <p:spPr bwMode="auto">
            <a:xfrm>
              <a:off x="1544782" y="2850284"/>
              <a:ext cx="82550" cy="82550"/>
            </a:xfrm>
            <a:custGeom>
              <a:avLst/>
              <a:gdLst>
                <a:gd name="T0" fmla="*/ 195 w 230"/>
                <a:gd name="T1" fmla="*/ 35 h 230"/>
                <a:gd name="T2" fmla="*/ 224 w 230"/>
                <a:gd name="T3" fmla="*/ 85 h 230"/>
                <a:gd name="T4" fmla="*/ 224 w 230"/>
                <a:gd name="T5" fmla="*/ 144 h 230"/>
                <a:gd name="T6" fmla="*/ 195 w 230"/>
                <a:gd name="T7" fmla="*/ 194 h 230"/>
                <a:gd name="T8" fmla="*/ 145 w 230"/>
                <a:gd name="T9" fmla="*/ 223 h 230"/>
                <a:gd name="T10" fmla="*/ 86 w 230"/>
                <a:gd name="T11" fmla="*/ 223 h 230"/>
                <a:gd name="T12" fmla="*/ 36 w 230"/>
                <a:gd name="T13" fmla="*/ 194 h 230"/>
                <a:gd name="T14" fmla="*/ 6 w 230"/>
                <a:gd name="T15" fmla="*/ 144 h 230"/>
                <a:gd name="T16" fmla="*/ 6 w 230"/>
                <a:gd name="T17" fmla="*/ 85 h 230"/>
                <a:gd name="T18" fmla="*/ 36 w 230"/>
                <a:gd name="T19" fmla="*/ 35 h 230"/>
                <a:gd name="T20" fmla="*/ 86 w 230"/>
                <a:gd name="T21" fmla="*/ 5 h 230"/>
                <a:gd name="T22" fmla="*/ 145 w 230"/>
                <a:gd name="T23" fmla="*/ 5 h 230"/>
                <a:gd name="T24" fmla="*/ 195 w 230"/>
                <a:gd name="T25" fmla="*/ 35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0" h="230">
                  <a:moveTo>
                    <a:pt x="195" y="35"/>
                  </a:moveTo>
                  <a:cubicBezTo>
                    <a:pt x="210" y="49"/>
                    <a:pt x="218" y="65"/>
                    <a:pt x="224" y="85"/>
                  </a:cubicBezTo>
                  <a:cubicBezTo>
                    <a:pt x="229" y="105"/>
                    <a:pt x="229" y="124"/>
                    <a:pt x="224" y="144"/>
                  </a:cubicBezTo>
                  <a:cubicBezTo>
                    <a:pt x="218" y="165"/>
                    <a:pt x="209" y="179"/>
                    <a:pt x="195" y="194"/>
                  </a:cubicBezTo>
                  <a:cubicBezTo>
                    <a:pt x="180" y="209"/>
                    <a:pt x="165" y="218"/>
                    <a:pt x="145" y="223"/>
                  </a:cubicBezTo>
                  <a:cubicBezTo>
                    <a:pt x="125" y="229"/>
                    <a:pt x="106" y="229"/>
                    <a:pt x="86" y="223"/>
                  </a:cubicBezTo>
                  <a:cubicBezTo>
                    <a:pt x="66" y="218"/>
                    <a:pt x="50" y="209"/>
                    <a:pt x="36" y="194"/>
                  </a:cubicBezTo>
                  <a:cubicBezTo>
                    <a:pt x="21" y="179"/>
                    <a:pt x="11" y="165"/>
                    <a:pt x="6" y="144"/>
                  </a:cubicBezTo>
                  <a:cubicBezTo>
                    <a:pt x="0" y="124"/>
                    <a:pt x="1" y="105"/>
                    <a:pt x="6" y="85"/>
                  </a:cubicBezTo>
                  <a:cubicBezTo>
                    <a:pt x="12" y="65"/>
                    <a:pt x="21" y="50"/>
                    <a:pt x="36" y="35"/>
                  </a:cubicBezTo>
                  <a:cubicBezTo>
                    <a:pt x="50" y="21"/>
                    <a:pt x="66" y="11"/>
                    <a:pt x="86" y="5"/>
                  </a:cubicBezTo>
                  <a:cubicBezTo>
                    <a:pt x="106" y="0"/>
                    <a:pt x="125" y="0"/>
                    <a:pt x="145" y="5"/>
                  </a:cubicBezTo>
                  <a:cubicBezTo>
                    <a:pt x="165" y="11"/>
                    <a:pt x="181" y="20"/>
                    <a:pt x="195" y="3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48" name="Freeform 129">
              <a:extLst>
                <a:ext uri="{FF2B5EF4-FFF2-40B4-BE49-F238E27FC236}">
                  <a16:creationId xmlns:a16="http://schemas.microsoft.com/office/drawing/2014/main" id="{43CF9D85-5FD2-584C-AF42-41036043A5B6}"/>
                </a:ext>
              </a:extLst>
            </p:cNvPr>
            <p:cNvSpPr>
              <a:spLocks noChangeArrowheads="1"/>
            </p:cNvSpPr>
            <p:nvPr/>
          </p:nvSpPr>
          <p:spPr bwMode="auto">
            <a:xfrm>
              <a:off x="1403495" y="3013797"/>
              <a:ext cx="61912" cy="61912"/>
            </a:xfrm>
            <a:custGeom>
              <a:avLst/>
              <a:gdLst>
                <a:gd name="T0" fmla="*/ 169 w 170"/>
                <a:gd name="T1" fmla="*/ 0 h 170"/>
                <a:gd name="T2" fmla="*/ 0 w 170"/>
                <a:gd name="T3" fmla="*/ 0 h 170"/>
                <a:gd name="T4" fmla="*/ 0 w 170"/>
                <a:gd name="T5" fmla="*/ 169 h 170"/>
              </a:gdLst>
              <a:ahLst/>
              <a:cxnLst>
                <a:cxn ang="0">
                  <a:pos x="T0" y="T1"/>
                </a:cxn>
                <a:cxn ang="0">
                  <a:pos x="T2" y="T3"/>
                </a:cxn>
                <a:cxn ang="0">
                  <a:pos x="T4" y="T5"/>
                </a:cxn>
              </a:cxnLst>
              <a:rect l="0" t="0" r="r" b="b"/>
              <a:pathLst>
                <a:path w="170" h="170">
                  <a:moveTo>
                    <a:pt x="169" y="0"/>
                  </a:moveTo>
                  <a:lnTo>
                    <a:pt x="0" y="0"/>
                  </a:lnTo>
                  <a:lnTo>
                    <a:pt x="0" y="16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49" name="Freeform 130">
              <a:extLst>
                <a:ext uri="{FF2B5EF4-FFF2-40B4-BE49-F238E27FC236}">
                  <a16:creationId xmlns:a16="http://schemas.microsoft.com/office/drawing/2014/main" id="{81694E8C-B729-A74E-A011-5C0EB2C7FB9C}"/>
                </a:ext>
              </a:extLst>
            </p:cNvPr>
            <p:cNvSpPr>
              <a:spLocks noChangeArrowheads="1"/>
            </p:cNvSpPr>
            <p:nvPr/>
          </p:nvSpPr>
          <p:spPr bwMode="auto">
            <a:xfrm>
              <a:off x="1357457" y="2656609"/>
              <a:ext cx="407988" cy="320675"/>
            </a:xfrm>
            <a:custGeom>
              <a:avLst/>
              <a:gdLst>
                <a:gd name="T0" fmla="*/ 98 w 1135"/>
                <a:gd name="T1" fmla="*/ 891 h 892"/>
                <a:gd name="T2" fmla="*/ 220 w 1135"/>
                <a:gd name="T3" fmla="*/ 231 h 892"/>
                <a:gd name="T4" fmla="*/ 1058 w 1135"/>
                <a:gd name="T5" fmla="*/ 231 h 892"/>
                <a:gd name="T6" fmla="*/ 1134 w 1135"/>
                <a:gd name="T7" fmla="*/ 307 h 892"/>
              </a:gdLst>
              <a:ahLst/>
              <a:cxnLst>
                <a:cxn ang="0">
                  <a:pos x="T0" y="T1"/>
                </a:cxn>
                <a:cxn ang="0">
                  <a:pos x="T2" y="T3"/>
                </a:cxn>
                <a:cxn ang="0">
                  <a:pos x="T4" y="T5"/>
                </a:cxn>
                <a:cxn ang="0">
                  <a:pos x="T6" y="T7"/>
                </a:cxn>
              </a:cxnLst>
              <a:rect l="0" t="0" r="r" b="b"/>
              <a:pathLst>
                <a:path w="1135" h="892">
                  <a:moveTo>
                    <a:pt x="98" y="891"/>
                  </a:moveTo>
                  <a:cubicBezTo>
                    <a:pt x="0" y="674"/>
                    <a:pt x="42" y="410"/>
                    <a:pt x="220" y="231"/>
                  </a:cubicBezTo>
                  <a:cubicBezTo>
                    <a:pt x="451" y="0"/>
                    <a:pt x="827" y="2"/>
                    <a:pt x="1058" y="231"/>
                  </a:cubicBezTo>
                  <a:lnTo>
                    <a:pt x="1134" y="307"/>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50" name="Freeform 131">
              <a:extLst>
                <a:ext uri="{FF2B5EF4-FFF2-40B4-BE49-F238E27FC236}">
                  <a16:creationId xmlns:a16="http://schemas.microsoft.com/office/drawing/2014/main" id="{15523540-2616-8849-8CF5-A810B3BBF4AC}"/>
                </a:ext>
              </a:extLst>
            </p:cNvPr>
            <p:cNvSpPr>
              <a:spLocks noChangeArrowheads="1"/>
            </p:cNvSpPr>
            <p:nvPr/>
          </p:nvSpPr>
          <p:spPr bwMode="auto">
            <a:xfrm>
              <a:off x="1408257" y="2805834"/>
              <a:ext cx="407988" cy="322263"/>
            </a:xfrm>
            <a:custGeom>
              <a:avLst/>
              <a:gdLst>
                <a:gd name="T0" fmla="*/ 1035 w 1135"/>
                <a:gd name="T1" fmla="*/ 0 h 893"/>
                <a:gd name="T2" fmla="*/ 914 w 1135"/>
                <a:gd name="T3" fmla="*/ 661 h 893"/>
                <a:gd name="T4" fmla="*/ 76 w 1135"/>
                <a:gd name="T5" fmla="*/ 661 h 893"/>
                <a:gd name="T6" fmla="*/ 0 w 1135"/>
                <a:gd name="T7" fmla="*/ 585 h 893"/>
              </a:gdLst>
              <a:ahLst/>
              <a:cxnLst>
                <a:cxn ang="0">
                  <a:pos x="T0" y="T1"/>
                </a:cxn>
                <a:cxn ang="0">
                  <a:pos x="T2" y="T3"/>
                </a:cxn>
                <a:cxn ang="0">
                  <a:pos x="T4" y="T5"/>
                </a:cxn>
                <a:cxn ang="0">
                  <a:pos x="T6" y="T7"/>
                </a:cxn>
              </a:cxnLst>
              <a:rect l="0" t="0" r="r" b="b"/>
              <a:pathLst>
                <a:path w="1135" h="893">
                  <a:moveTo>
                    <a:pt x="1035" y="0"/>
                  </a:moveTo>
                  <a:cubicBezTo>
                    <a:pt x="1134" y="218"/>
                    <a:pt x="1092" y="483"/>
                    <a:pt x="914" y="661"/>
                  </a:cubicBezTo>
                  <a:cubicBezTo>
                    <a:pt x="683" y="892"/>
                    <a:pt x="307" y="889"/>
                    <a:pt x="76" y="661"/>
                  </a:cubicBezTo>
                  <a:lnTo>
                    <a:pt x="0" y="585"/>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51" name="Freeform 132">
              <a:extLst>
                <a:ext uri="{FF2B5EF4-FFF2-40B4-BE49-F238E27FC236}">
                  <a16:creationId xmlns:a16="http://schemas.microsoft.com/office/drawing/2014/main" id="{F5F4FB42-7156-7D46-9765-1B5F2AC93D42}"/>
                </a:ext>
              </a:extLst>
            </p:cNvPr>
            <p:cNvSpPr>
              <a:spLocks noChangeArrowheads="1"/>
            </p:cNvSpPr>
            <p:nvPr/>
          </p:nvSpPr>
          <p:spPr bwMode="auto">
            <a:xfrm>
              <a:off x="1708295" y="2708997"/>
              <a:ext cx="61912" cy="61912"/>
            </a:xfrm>
            <a:custGeom>
              <a:avLst/>
              <a:gdLst>
                <a:gd name="T0" fmla="*/ 0 w 170"/>
                <a:gd name="T1" fmla="*/ 170 h 171"/>
                <a:gd name="T2" fmla="*/ 169 w 170"/>
                <a:gd name="T3" fmla="*/ 170 h 171"/>
                <a:gd name="T4" fmla="*/ 169 w 170"/>
                <a:gd name="T5" fmla="*/ 0 h 171"/>
              </a:gdLst>
              <a:ahLst/>
              <a:cxnLst>
                <a:cxn ang="0">
                  <a:pos x="T0" y="T1"/>
                </a:cxn>
                <a:cxn ang="0">
                  <a:pos x="T2" y="T3"/>
                </a:cxn>
                <a:cxn ang="0">
                  <a:pos x="T4" y="T5"/>
                </a:cxn>
              </a:cxnLst>
              <a:rect l="0" t="0" r="r" b="b"/>
              <a:pathLst>
                <a:path w="170" h="171">
                  <a:moveTo>
                    <a:pt x="0" y="170"/>
                  </a:moveTo>
                  <a:lnTo>
                    <a:pt x="169" y="170"/>
                  </a:lnTo>
                  <a:lnTo>
                    <a:pt x="169"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352" name="Grouper 144">
            <a:extLst>
              <a:ext uri="{FF2B5EF4-FFF2-40B4-BE49-F238E27FC236}">
                <a16:creationId xmlns:a16="http://schemas.microsoft.com/office/drawing/2014/main" id="{2CF902BA-4C5D-2E4E-9060-57D2428B6925}"/>
              </a:ext>
            </a:extLst>
          </p:cNvPr>
          <p:cNvGrpSpPr/>
          <p:nvPr/>
        </p:nvGrpSpPr>
        <p:grpSpPr>
          <a:xfrm>
            <a:off x="4563639" y="3692027"/>
            <a:ext cx="468312" cy="377825"/>
            <a:chOff x="6561138" y="1857375"/>
            <a:chExt cx="468312" cy="377825"/>
          </a:xfrm>
        </p:grpSpPr>
        <p:sp>
          <p:nvSpPr>
            <p:cNvPr id="353" name="Freeform 30">
              <a:extLst>
                <a:ext uri="{FF2B5EF4-FFF2-40B4-BE49-F238E27FC236}">
                  <a16:creationId xmlns:a16="http://schemas.microsoft.com/office/drawing/2014/main" id="{2B58A0C3-4E6A-9443-AFD9-79FC237744FB}"/>
                </a:ext>
              </a:extLst>
            </p:cNvPr>
            <p:cNvSpPr>
              <a:spLocks noChangeArrowheads="1"/>
            </p:cNvSpPr>
            <p:nvPr/>
          </p:nvSpPr>
          <p:spPr bwMode="auto">
            <a:xfrm>
              <a:off x="6561138" y="1930400"/>
              <a:ext cx="468312" cy="304800"/>
            </a:xfrm>
            <a:custGeom>
              <a:avLst/>
              <a:gdLst>
                <a:gd name="T0" fmla="*/ 1242 w 1299"/>
                <a:gd name="T1" fmla="*/ 0 h 847"/>
                <a:gd name="T2" fmla="*/ 1298 w 1299"/>
                <a:gd name="T3" fmla="*/ 0 h 847"/>
                <a:gd name="T4" fmla="*/ 1298 w 1299"/>
                <a:gd name="T5" fmla="*/ 790 h 847"/>
                <a:gd name="T6" fmla="*/ 818 w 1299"/>
                <a:gd name="T7" fmla="*/ 790 h 847"/>
                <a:gd name="T8" fmla="*/ 762 w 1299"/>
                <a:gd name="T9" fmla="*/ 846 h 847"/>
                <a:gd name="T10" fmla="*/ 536 w 1299"/>
                <a:gd name="T11" fmla="*/ 846 h 847"/>
                <a:gd name="T12" fmla="*/ 480 w 1299"/>
                <a:gd name="T13" fmla="*/ 790 h 847"/>
                <a:gd name="T14" fmla="*/ 0 w 1299"/>
                <a:gd name="T15" fmla="*/ 790 h 847"/>
                <a:gd name="T16" fmla="*/ 0 w 1299"/>
                <a:gd name="T17" fmla="*/ 0 h 847"/>
                <a:gd name="T18" fmla="*/ 56 w 1299"/>
                <a:gd name="T19" fmla="*/ 0 h 8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99" h="847">
                  <a:moveTo>
                    <a:pt x="1242" y="0"/>
                  </a:moveTo>
                  <a:lnTo>
                    <a:pt x="1298" y="0"/>
                  </a:lnTo>
                  <a:lnTo>
                    <a:pt x="1298" y="790"/>
                  </a:lnTo>
                  <a:lnTo>
                    <a:pt x="818" y="790"/>
                  </a:lnTo>
                  <a:lnTo>
                    <a:pt x="762" y="846"/>
                  </a:lnTo>
                  <a:lnTo>
                    <a:pt x="536" y="846"/>
                  </a:lnTo>
                  <a:lnTo>
                    <a:pt x="480" y="790"/>
                  </a:lnTo>
                  <a:lnTo>
                    <a:pt x="0" y="790"/>
                  </a:lnTo>
                  <a:lnTo>
                    <a:pt x="0" y="0"/>
                  </a:lnTo>
                  <a:lnTo>
                    <a:pt x="56"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54" name="Freeform 31">
              <a:extLst>
                <a:ext uri="{FF2B5EF4-FFF2-40B4-BE49-F238E27FC236}">
                  <a16:creationId xmlns:a16="http://schemas.microsoft.com/office/drawing/2014/main" id="{CD5C4E27-B7E4-FD4A-99BC-984BD02DFEC3}"/>
                </a:ext>
              </a:extLst>
            </p:cNvPr>
            <p:cNvSpPr>
              <a:spLocks noChangeArrowheads="1"/>
            </p:cNvSpPr>
            <p:nvPr/>
          </p:nvSpPr>
          <p:spPr bwMode="auto">
            <a:xfrm>
              <a:off x="6602413" y="1900238"/>
              <a:ext cx="193675" cy="295275"/>
            </a:xfrm>
            <a:custGeom>
              <a:avLst/>
              <a:gdLst>
                <a:gd name="T0" fmla="*/ 56 w 537"/>
                <a:gd name="T1" fmla="*/ 0 h 820"/>
                <a:gd name="T2" fmla="*/ 0 w 537"/>
                <a:gd name="T3" fmla="*/ 0 h 820"/>
                <a:gd name="T4" fmla="*/ 0 w 537"/>
                <a:gd name="T5" fmla="*/ 762 h 820"/>
                <a:gd name="T6" fmla="*/ 367 w 537"/>
                <a:gd name="T7" fmla="*/ 762 h 820"/>
                <a:gd name="T8" fmla="*/ 480 w 537"/>
                <a:gd name="T9" fmla="*/ 819 h 820"/>
                <a:gd name="T10" fmla="*/ 536 w 537"/>
                <a:gd name="T11" fmla="*/ 819 h 820"/>
              </a:gdLst>
              <a:ahLst/>
              <a:cxnLst>
                <a:cxn ang="0">
                  <a:pos x="T0" y="T1"/>
                </a:cxn>
                <a:cxn ang="0">
                  <a:pos x="T2" y="T3"/>
                </a:cxn>
                <a:cxn ang="0">
                  <a:pos x="T4" y="T5"/>
                </a:cxn>
                <a:cxn ang="0">
                  <a:pos x="T6" y="T7"/>
                </a:cxn>
                <a:cxn ang="0">
                  <a:pos x="T8" y="T9"/>
                </a:cxn>
                <a:cxn ang="0">
                  <a:pos x="T10" y="T11"/>
                </a:cxn>
              </a:cxnLst>
              <a:rect l="0" t="0" r="r" b="b"/>
              <a:pathLst>
                <a:path w="537" h="820">
                  <a:moveTo>
                    <a:pt x="56" y="0"/>
                  </a:moveTo>
                  <a:lnTo>
                    <a:pt x="0" y="0"/>
                  </a:lnTo>
                  <a:lnTo>
                    <a:pt x="0" y="762"/>
                  </a:lnTo>
                  <a:lnTo>
                    <a:pt x="367" y="762"/>
                  </a:lnTo>
                  <a:cubicBezTo>
                    <a:pt x="420" y="762"/>
                    <a:pt x="457" y="776"/>
                    <a:pt x="480" y="819"/>
                  </a:cubicBezTo>
                  <a:lnTo>
                    <a:pt x="536" y="81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55" name="Freeform 32">
              <a:extLst>
                <a:ext uri="{FF2B5EF4-FFF2-40B4-BE49-F238E27FC236}">
                  <a16:creationId xmlns:a16="http://schemas.microsoft.com/office/drawing/2014/main" id="{CE843698-5F57-B548-A299-324D80822FD7}"/>
                </a:ext>
              </a:extLst>
            </p:cNvPr>
            <p:cNvSpPr>
              <a:spLocks noChangeArrowheads="1"/>
            </p:cNvSpPr>
            <p:nvPr/>
          </p:nvSpPr>
          <p:spPr bwMode="auto">
            <a:xfrm>
              <a:off x="6794500" y="1900238"/>
              <a:ext cx="193675" cy="295275"/>
            </a:xfrm>
            <a:custGeom>
              <a:avLst/>
              <a:gdLst>
                <a:gd name="T0" fmla="*/ 480 w 537"/>
                <a:gd name="T1" fmla="*/ 0 h 820"/>
                <a:gd name="T2" fmla="*/ 536 w 537"/>
                <a:gd name="T3" fmla="*/ 0 h 820"/>
                <a:gd name="T4" fmla="*/ 536 w 537"/>
                <a:gd name="T5" fmla="*/ 762 h 820"/>
                <a:gd name="T6" fmla="*/ 169 w 537"/>
                <a:gd name="T7" fmla="*/ 762 h 820"/>
                <a:gd name="T8" fmla="*/ 57 w 537"/>
                <a:gd name="T9" fmla="*/ 819 h 820"/>
                <a:gd name="T10" fmla="*/ 0 w 537"/>
                <a:gd name="T11" fmla="*/ 819 h 820"/>
              </a:gdLst>
              <a:ahLst/>
              <a:cxnLst>
                <a:cxn ang="0">
                  <a:pos x="T0" y="T1"/>
                </a:cxn>
                <a:cxn ang="0">
                  <a:pos x="T2" y="T3"/>
                </a:cxn>
                <a:cxn ang="0">
                  <a:pos x="T4" y="T5"/>
                </a:cxn>
                <a:cxn ang="0">
                  <a:pos x="T6" y="T7"/>
                </a:cxn>
                <a:cxn ang="0">
                  <a:pos x="T8" y="T9"/>
                </a:cxn>
                <a:cxn ang="0">
                  <a:pos x="T10" y="T11"/>
                </a:cxn>
              </a:cxnLst>
              <a:rect l="0" t="0" r="r" b="b"/>
              <a:pathLst>
                <a:path w="537" h="820">
                  <a:moveTo>
                    <a:pt x="480" y="0"/>
                  </a:moveTo>
                  <a:lnTo>
                    <a:pt x="536" y="0"/>
                  </a:lnTo>
                  <a:lnTo>
                    <a:pt x="536" y="762"/>
                  </a:lnTo>
                  <a:lnTo>
                    <a:pt x="169" y="762"/>
                  </a:lnTo>
                  <a:cubicBezTo>
                    <a:pt x="116" y="762"/>
                    <a:pt x="79" y="776"/>
                    <a:pt x="57" y="819"/>
                  </a:cubicBezTo>
                  <a:lnTo>
                    <a:pt x="0" y="81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56" name="Freeform 33">
              <a:extLst>
                <a:ext uri="{FF2B5EF4-FFF2-40B4-BE49-F238E27FC236}">
                  <a16:creationId xmlns:a16="http://schemas.microsoft.com/office/drawing/2014/main" id="{DA0DBD94-A688-604D-99CA-157F7D345704}"/>
                </a:ext>
              </a:extLst>
            </p:cNvPr>
            <p:cNvSpPr>
              <a:spLocks noChangeArrowheads="1"/>
            </p:cNvSpPr>
            <p:nvPr/>
          </p:nvSpPr>
          <p:spPr bwMode="auto">
            <a:xfrm>
              <a:off x="6794500" y="1857375"/>
              <a:ext cx="152400" cy="338138"/>
            </a:xfrm>
            <a:custGeom>
              <a:avLst/>
              <a:gdLst>
                <a:gd name="T0" fmla="*/ 57 w 424"/>
                <a:gd name="T1" fmla="*/ 937 h 938"/>
                <a:gd name="T2" fmla="*/ 0 w 424"/>
                <a:gd name="T3" fmla="*/ 937 h 938"/>
                <a:gd name="T4" fmla="*/ 0 w 424"/>
                <a:gd name="T5" fmla="*/ 287 h 938"/>
                <a:gd name="T6" fmla="*/ 130 w 424"/>
                <a:gd name="T7" fmla="*/ 87 h 938"/>
                <a:gd name="T8" fmla="*/ 423 w 424"/>
                <a:gd name="T9" fmla="*/ 0 h 938"/>
                <a:gd name="T10" fmla="*/ 423 w 424"/>
                <a:gd name="T11" fmla="*/ 762 h 938"/>
                <a:gd name="T12" fmla="*/ 130 w 424"/>
                <a:gd name="T13" fmla="*/ 849 h 938"/>
                <a:gd name="T14" fmla="*/ 57 w 424"/>
                <a:gd name="T15" fmla="*/ 937 h 9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938">
                  <a:moveTo>
                    <a:pt x="57" y="937"/>
                  </a:moveTo>
                  <a:lnTo>
                    <a:pt x="0" y="937"/>
                  </a:lnTo>
                  <a:lnTo>
                    <a:pt x="0" y="287"/>
                  </a:lnTo>
                  <a:cubicBezTo>
                    <a:pt x="0" y="197"/>
                    <a:pt x="40" y="107"/>
                    <a:pt x="130" y="87"/>
                  </a:cubicBezTo>
                  <a:lnTo>
                    <a:pt x="423" y="0"/>
                  </a:lnTo>
                  <a:lnTo>
                    <a:pt x="423" y="762"/>
                  </a:lnTo>
                  <a:lnTo>
                    <a:pt x="130" y="849"/>
                  </a:lnTo>
                  <a:cubicBezTo>
                    <a:pt x="79" y="863"/>
                    <a:pt x="68" y="891"/>
                    <a:pt x="57" y="93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57" name="Freeform 34">
              <a:extLst>
                <a:ext uri="{FF2B5EF4-FFF2-40B4-BE49-F238E27FC236}">
                  <a16:creationId xmlns:a16="http://schemas.microsoft.com/office/drawing/2014/main" id="{EB6ABDF7-8EBB-9747-ABDD-972EC317C1B4}"/>
                </a:ext>
              </a:extLst>
            </p:cNvPr>
            <p:cNvSpPr>
              <a:spLocks noChangeArrowheads="1"/>
            </p:cNvSpPr>
            <p:nvPr/>
          </p:nvSpPr>
          <p:spPr bwMode="auto">
            <a:xfrm>
              <a:off x="6642100" y="1857375"/>
              <a:ext cx="152400" cy="338138"/>
            </a:xfrm>
            <a:custGeom>
              <a:avLst/>
              <a:gdLst>
                <a:gd name="T0" fmla="*/ 367 w 424"/>
                <a:gd name="T1" fmla="*/ 937 h 938"/>
                <a:gd name="T2" fmla="*/ 423 w 424"/>
                <a:gd name="T3" fmla="*/ 937 h 938"/>
                <a:gd name="T4" fmla="*/ 423 w 424"/>
                <a:gd name="T5" fmla="*/ 287 h 938"/>
                <a:gd name="T6" fmla="*/ 293 w 424"/>
                <a:gd name="T7" fmla="*/ 87 h 938"/>
                <a:gd name="T8" fmla="*/ 0 w 424"/>
                <a:gd name="T9" fmla="*/ 0 h 938"/>
                <a:gd name="T10" fmla="*/ 0 w 424"/>
                <a:gd name="T11" fmla="*/ 762 h 938"/>
                <a:gd name="T12" fmla="*/ 293 w 424"/>
                <a:gd name="T13" fmla="*/ 849 h 938"/>
                <a:gd name="T14" fmla="*/ 367 w 424"/>
                <a:gd name="T15" fmla="*/ 937 h 9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4" h="938">
                  <a:moveTo>
                    <a:pt x="367" y="937"/>
                  </a:moveTo>
                  <a:lnTo>
                    <a:pt x="423" y="937"/>
                  </a:lnTo>
                  <a:lnTo>
                    <a:pt x="423" y="287"/>
                  </a:lnTo>
                  <a:cubicBezTo>
                    <a:pt x="423" y="197"/>
                    <a:pt x="384" y="107"/>
                    <a:pt x="293" y="87"/>
                  </a:cubicBezTo>
                  <a:lnTo>
                    <a:pt x="0" y="0"/>
                  </a:lnTo>
                  <a:lnTo>
                    <a:pt x="0" y="762"/>
                  </a:lnTo>
                  <a:lnTo>
                    <a:pt x="293" y="849"/>
                  </a:lnTo>
                  <a:cubicBezTo>
                    <a:pt x="344" y="863"/>
                    <a:pt x="355" y="891"/>
                    <a:pt x="367" y="93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358" name="Grouper 157">
            <a:extLst>
              <a:ext uri="{FF2B5EF4-FFF2-40B4-BE49-F238E27FC236}">
                <a16:creationId xmlns:a16="http://schemas.microsoft.com/office/drawing/2014/main" id="{50BFB895-2006-EC41-A20D-B85840634A4E}"/>
              </a:ext>
            </a:extLst>
          </p:cNvPr>
          <p:cNvGrpSpPr/>
          <p:nvPr/>
        </p:nvGrpSpPr>
        <p:grpSpPr>
          <a:xfrm>
            <a:off x="1486904" y="6346940"/>
            <a:ext cx="468312" cy="361950"/>
            <a:chOff x="5748338" y="4292600"/>
            <a:chExt cx="468312" cy="361950"/>
          </a:xfrm>
        </p:grpSpPr>
        <p:sp>
          <p:nvSpPr>
            <p:cNvPr id="359" name="Freeform 117">
              <a:extLst>
                <a:ext uri="{FF2B5EF4-FFF2-40B4-BE49-F238E27FC236}">
                  <a16:creationId xmlns:a16="http://schemas.microsoft.com/office/drawing/2014/main" id="{EF3B487B-4315-054C-81BC-98266FC25582}"/>
                </a:ext>
              </a:extLst>
            </p:cNvPr>
            <p:cNvSpPr>
              <a:spLocks noChangeArrowheads="1"/>
            </p:cNvSpPr>
            <p:nvPr/>
          </p:nvSpPr>
          <p:spPr bwMode="auto">
            <a:xfrm>
              <a:off x="5748338" y="4292600"/>
              <a:ext cx="468312" cy="271463"/>
            </a:xfrm>
            <a:custGeom>
              <a:avLst/>
              <a:gdLst>
                <a:gd name="T0" fmla="*/ 282 w 1299"/>
                <a:gd name="T1" fmla="*/ 754 h 755"/>
                <a:gd name="T2" fmla="*/ 62 w 1299"/>
                <a:gd name="T3" fmla="*/ 644 h 755"/>
                <a:gd name="T4" fmla="*/ 0 w 1299"/>
                <a:gd name="T5" fmla="*/ 542 h 755"/>
                <a:gd name="T6" fmla="*/ 0 w 1299"/>
                <a:gd name="T7" fmla="*/ 426 h 755"/>
                <a:gd name="T8" fmla="*/ 62 w 1299"/>
                <a:gd name="T9" fmla="*/ 325 h 755"/>
                <a:gd name="T10" fmla="*/ 671 w 1299"/>
                <a:gd name="T11" fmla="*/ 20 h 755"/>
                <a:gd name="T12" fmla="*/ 798 w 1299"/>
                <a:gd name="T13" fmla="*/ 20 h 755"/>
                <a:gd name="T14" fmla="*/ 1255 w 1299"/>
                <a:gd name="T15" fmla="*/ 248 h 755"/>
                <a:gd name="T16" fmla="*/ 1255 w 1299"/>
                <a:gd name="T17" fmla="*/ 350 h 755"/>
                <a:gd name="T18" fmla="*/ 646 w 1299"/>
                <a:gd name="T19" fmla="*/ 655 h 755"/>
                <a:gd name="T20" fmla="*/ 595 w 1299"/>
                <a:gd name="T21" fmla="*/ 655 h 755"/>
                <a:gd name="T22" fmla="*/ 124 w 1299"/>
                <a:gd name="T23" fmla="*/ 432 h 755"/>
                <a:gd name="T24" fmla="*/ 84 w 1299"/>
                <a:gd name="T25" fmla="*/ 457 h 755"/>
                <a:gd name="T26" fmla="*/ 84 w 1299"/>
                <a:gd name="T27" fmla="*/ 548 h 7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99" h="755">
                  <a:moveTo>
                    <a:pt x="282" y="754"/>
                  </a:moveTo>
                  <a:lnTo>
                    <a:pt x="62" y="644"/>
                  </a:lnTo>
                  <a:cubicBezTo>
                    <a:pt x="22" y="624"/>
                    <a:pt x="0" y="584"/>
                    <a:pt x="0" y="542"/>
                  </a:cubicBezTo>
                  <a:lnTo>
                    <a:pt x="0" y="426"/>
                  </a:lnTo>
                  <a:cubicBezTo>
                    <a:pt x="0" y="384"/>
                    <a:pt x="25" y="344"/>
                    <a:pt x="62" y="325"/>
                  </a:cubicBezTo>
                  <a:lnTo>
                    <a:pt x="671" y="20"/>
                  </a:lnTo>
                  <a:cubicBezTo>
                    <a:pt x="711" y="0"/>
                    <a:pt x="759" y="0"/>
                    <a:pt x="798" y="20"/>
                  </a:cubicBezTo>
                  <a:lnTo>
                    <a:pt x="1255" y="248"/>
                  </a:lnTo>
                  <a:cubicBezTo>
                    <a:pt x="1298" y="268"/>
                    <a:pt x="1298" y="327"/>
                    <a:pt x="1255" y="350"/>
                  </a:cubicBezTo>
                  <a:lnTo>
                    <a:pt x="646" y="655"/>
                  </a:lnTo>
                  <a:cubicBezTo>
                    <a:pt x="632" y="663"/>
                    <a:pt x="612" y="663"/>
                    <a:pt x="595" y="655"/>
                  </a:cubicBezTo>
                  <a:lnTo>
                    <a:pt x="124" y="432"/>
                  </a:lnTo>
                  <a:cubicBezTo>
                    <a:pt x="104" y="423"/>
                    <a:pt x="84" y="438"/>
                    <a:pt x="84" y="457"/>
                  </a:cubicBezTo>
                  <a:lnTo>
                    <a:pt x="84" y="548"/>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60" name="Freeform 118">
              <a:extLst>
                <a:ext uri="{FF2B5EF4-FFF2-40B4-BE49-F238E27FC236}">
                  <a16:creationId xmlns:a16="http://schemas.microsoft.com/office/drawing/2014/main" id="{EDB1EBF9-8044-C447-8680-26C4993C7BAD}"/>
                </a:ext>
              </a:extLst>
            </p:cNvPr>
            <p:cNvSpPr>
              <a:spLocks noChangeArrowheads="1"/>
            </p:cNvSpPr>
            <p:nvPr/>
          </p:nvSpPr>
          <p:spPr bwMode="auto">
            <a:xfrm>
              <a:off x="5911850" y="4502150"/>
              <a:ext cx="304800" cy="120650"/>
            </a:xfrm>
            <a:custGeom>
              <a:avLst/>
              <a:gdLst>
                <a:gd name="T0" fmla="*/ 847 w 848"/>
                <a:gd name="T1" fmla="*/ 0 h 337"/>
                <a:gd name="T2" fmla="*/ 195 w 848"/>
                <a:gd name="T3" fmla="*/ 328 h 337"/>
                <a:gd name="T4" fmla="*/ 144 w 848"/>
                <a:gd name="T5" fmla="*/ 328 h 337"/>
                <a:gd name="T6" fmla="*/ 0 w 848"/>
                <a:gd name="T7" fmla="*/ 254 h 337"/>
              </a:gdLst>
              <a:ahLst/>
              <a:cxnLst>
                <a:cxn ang="0">
                  <a:pos x="T0" y="T1"/>
                </a:cxn>
                <a:cxn ang="0">
                  <a:pos x="T2" y="T3"/>
                </a:cxn>
                <a:cxn ang="0">
                  <a:pos x="T4" y="T5"/>
                </a:cxn>
                <a:cxn ang="0">
                  <a:pos x="T6" y="T7"/>
                </a:cxn>
              </a:cxnLst>
              <a:rect l="0" t="0" r="r" b="b"/>
              <a:pathLst>
                <a:path w="848" h="337">
                  <a:moveTo>
                    <a:pt x="847" y="0"/>
                  </a:moveTo>
                  <a:lnTo>
                    <a:pt x="195" y="328"/>
                  </a:lnTo>
                  <a:cubicBezTo>
                    <a:pt x="178" y="336"/>
                    <a:pt x="161" y="336"/>
                    <a:pt x="144" y="328"/>
                  </a:cubicBezTo>
                  <a:lnTo>
                    <a:pt x="0" y="254"/>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61" name="Line 119">
              <a:extLst>
                <a:ext uri="{FF2B5EF4-FFF2-40B4-BE49-F238E27FC236}">
                  <a16:creationId xmlns:a16="http://schemas.microsoft.com/office/drawing/2014/main" id="{FF865E03-3B22-1D46-85C1-2AFF2495CCF7}"/>
                </a:ext>
              </a:extLst>
            </p:cNvPr>
            <p:cNvSpPr>
              <a:spLocks noChangeShapeType="1"/>
            </p:cNvSpPr>
            <p:nvPr/>
          </p:nvSpPr>
          <p:spPr bwMode="auto">
            <a:xfrm>
              <a:off x="6196013" y="4419600"/>
              <a:ext cx="1587" cy="60325"/>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62" name="Freeform 120">
              <a:extLst>
                <a:ext uri="{FF2B5EF4-FFF2-40B4-BE49-F238E27FC236}">
                  <a16:creationId xmlns:a16="http://schemas.microsoft.com/office/drawing/2014/main" id="{F64531C3-46E5-1740-A66C-18619D73E71C}"/>
                </a:ext>
              </a:extLst>
            </p:cNvPr>
            <p:cNvSpPr>
              <a:spLocks noChangeArrowheads="1"/>
            </p:cNvSpPr>
            <p:nvPr/>
          </p:nvSpPr>
          <p:spPr bwMode="auto">
            <a:xfrm>
              <a:off x="5942013" y="4359275"/>
              <a:ext cx="142875" cy="71438"/>
            </a:xfrm>
            <a:custGeom>
              <a:avLst/>
              <a:gdLst>
                <a:gd name="T0" fmla="*/ 0 w 396"/>
                <a:gd name="T1" fmla="*/ 84 h 198"/>
                <a:gd name="T2" fmla="*/ 225 w 396"/>
                <a:gd name="T3" fmla="*/ 197 h 198"/>
                <a:gd name="T4" fmla="*/ 395 w 396"/>
                <a:gd name="T5" fmla="*/ 112 h 198"/>
                <a:gd name="T6" fmla="*/ 169 w 396"/>
                <a:gd name="T7" fmla="*/ 0 h 198"/>
                <a:gd name="T8" fmla="*/ 0 w 396"/>
                <a:gd name="T9" fmla="*/ 84 h 198"/>
              </a:gdLst>
              <a:ahLst/>
              <a:cxnLst>
                <a:cxn ang="0">
                  <a:pos x="T0" y="T1"/>
                </a:cxn>
                <a:cxn ang="0">
                  <a:pos x="T2" y="T3"/>
                </a:cxn>
                <a:cxn ang="0">
                  <a:pos x="T4" y="T5"/>
                </a:cxn>
                <a:cxn ang="0">
                  <a:pos x="T6" y="T7"/>
                </a:cxn>
                <a:cxn ang="0">
                  <a:pos x="T8" y="T9"/>
                </a:cxn>
              </a:cxnLst>
              <a:rect l="0" t="0" r="r" b="b"/>
              <a:pathLst>
                <a:path w="396" h="198">
                  <a:moveTo>
                    <a:pt x="0" y="84"/>
                  </a:moveTo>
                  <a:lnTo>
                    <a:pt x="225" y="197"/>
                  </a:lnTo>
                  <a:lnTo>
                    <a:pt x="395" y="112"/>
                  </a:lnTo>
                  <a:lnTo>
                    <a:pt x="169" y="0"/>
                  </a:lnTo>
                  <a:lnTo>
                    <a:pt x="0" y="84"/>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63" name="Freeform 121">
              <a:extLst>
                <a:ext uri="{FF2B5EF4-FFF2-40B4-BE49-F238E27FC236}">
                  <a16:creationId xmlns:a16="http://schemas.microsoft.com/office/drawing/2014/main" id="{076B7F61-7D6A-2145-A56F-AAFF8BB5650C}"/>
                </a:ext>
              </a:extLst>
            </p:cNvPr>
            <p:cNvSpPr>
              <a:spLocks noChangeArrowheads="1"/>
            </p:cNvSpPr>
            <p:nvPr/>
          </p:nvSpPr>
          <p:spPr bwMode="auto">
            <a:xfrm>
              <a:off x="5849938" y="4521200"/>
              <a:ext cx="61912" cy="133350"/>
            </a:xfrm>
            <a:custGeom>
              <a:avLst/>
              <a:gdLst>
                <a:gd name="T0" fmla="*/ 169 w 170"/>
                <a:gd name="T1" fmla="*/ 370 h 371"/>
                <a:gd name="T2" fmla="*/ 84 w 170"/>
                <a:gd name="T3" fmla="*/ 268 h 371"/>
                <a:gd name="T4" fmla="*/ 0 w 170"/>
                <a:gd name="T5" fmla="*/ 282 h 371"/>
                <a:gd name="T6" fmla="*/ 0 w 170"/>
                <a:gd name="T7" fmla="*/ 0 h 371"/>
                <a:gd name="T8" fmla="*/ 169 w 170"/>
                <a:gd name="T9" fmla="*/ 88 h 371"/>
                <a:gd name="T10" fmla="*/ 169 w 170"/>
                <a:gd name="T11" fmla="*/ 370 h 371"/>
              </a:gdLst>
              <a:ahLst/>
              <a:cxnLst>
                <a:cxn ang="0">
                  <a:pos x="T0" y="T1"/>
                </a:cxn>
                <a:cxn ang="0">
                  <a:pos x="T2" y="T3"/>
                </a:cxn>
                <a:cxn ang="0">
                  <a:pos x="T4" y="T5"/>
                </a:cxn>
                <a:cxn ang="0">
                  <a:pos x="T6" y="T7"/>
                </a:cxn>
                <a:cxn ang="0">
                  <a:pos x="T8" y="T9"/>
                </a:cxn>
                <a:cxn ang="0">
                  <a:pos x="T10" y="T11"/>
                </a:cxn>
              </a:cxnLst>
              <a:rect l="0" t="0" r="r" b="b"/>
              <a:pathLst>
                <a:path w="170" h="371">
                  <a:moveTo>
                    <a:pt x="169" y="370"/>
                  </a:moveTo>
                  <a:lnTo>
                    <a:pt x="84" y="268"/>
                  </a:lnTo>
                  <a:lnTo>
                    <a:pt x="0" y="282"/>
                  </a:lnTo>
                  <a:lnTo>
                    <a:pt x="0" y="0"/>
                  </a:lnTo>
                  <a:lnTo>
                    <a:pt x="169" y="88"/>
                  </a:lnTo>
                  <a:lnTo>
                    <a:pt x="169" y="37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364" name="Grouper 309">
            <a:extLst>
              <a:ext uri="{FF2B5EF4-FFF2-40B4-BE49-F238E27FC236}">
                <a16:creationId xmlns:a16="http://schemas.microsoft.com/office/drawing/2014/main" id="{FACC785B-E747-5C41-B424-706040ACFE46}"/>
              </a:ext>
            </a:extLst>
          </p:cNvPr>
          <p:cNvGrpSpPr/>
          <p:nvPr/>
        </p:nvGrpSpPr>
        <p:grpSpPr>
          <a:xfrm>
            <a:off x="6287183" y="4565603"/>
            <a:ext cx="428625" cy="428625"/>
            <a:chOff x="7790007" y="1959697"/>
            <a:chExt cx="428625" cy="428625"/>
          </a:xfrm>
        </p:grpSpPr>
        <p:sp>
          <p:nvSpPr>
            <p:cNvPr id="365" name="Freeform 36">
              <a:extLst>
                <a:ext uri="{FF2B5EF4-FFF2-40B4-BE49-F238E27FC236}">
                  <a16:creationId xmlns:a16="http://schemas.microsoft.com/office/drawing/2014/main" id="{4B9F1823-A251-E141-8C87-411486E5732B}"/>
                </a:ext>
              </a:extLst>
            </p:cNvPr>
            <p:cNvSpPr>
              <a:spLocks noChangeArrowheads="1"/>
            </p:cNvSpPr>
            <p:nvPr/>
          </p:nvSpPr>
          <p:spPr bwMode="auto">
            <a:xfrm>
              <a:off x="7791595" y="1961284"/>
              <a:ext cx="427037" cy="427038"/>
            </a:xfrm>
            <a:custGeom>
              <a:avLst/>
              <a:gdLst>
                <a:gd name="T0" fmla="*/ 1185 w 1186"/>
                <a:gd name="T1" fmla="*/ 172 h 1186"/>
                <a:gd name="T2" fmla="*/ 1016 w 1186"/>
                <a:gd name="T3" fmla="*/ 0 h 1186"/>
                <a:gd name="T4" fmla="*/ 0 w 1186"/>
                <a:gd name="T5" fmla="*/ 1016 h 1186"/>
                <a:gd name="T6" fmla="*/ 172 w 1186"/>
                <a:gd name="T7" fmla="*/ 1185 h 1186"/>
                <a:gd name="T8" fmla="*/ 1185 w 1186"/>
                <a:gd name="T9" fmla="*/ 172 h 1186"/>
              </a:gdLst>
              <a:ahLst/>
              <a:cxnLst>
                <a:cxn ang="0">
                  <a:pos x="T0" y="T1"/>
                </a:cxn>
                <a:cxn ang="0">
                  <a:pos x="T2" y="T3"/>
                </a:cxn>
                <a:cxn ang="0">
                  <a:pos x="T4" y="T5"/>
                </a:cxn>
                <a:cxn ang="0">
                  <a:pos x="T6" y="T7"/>
                </a:cxn>
                <a:cxn ang="0">
                  <a:pos x="T8" y="T9"/>
                </a:cxn>
              </a:cxnLst>
              <a:rect l="0" t="0" r="r" b="b"/>
              <a:pathLst>
                <a:path w="1186" h="1186">
                  <a:moveTo>
                    <a:pt x="1185" y="172"/>
                  </a:moveTo>
                  <a:lnTo>
                    <a:pt x="1016" y="0"/>
                  </a:lnTo>
                  <a:lnTo>
                    <a:pt x="0" y="1016"/>
                  </a:lnTo>
                  <a:lnTo>
                    <a:pt x="172" y="1185"/>
                  </a:lnTo>
                  <a:lnTo>
                    <a:pt x="1185" y="172"/>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66" name="Line 37">
              <a:extLst>
                <a:ext uri="{FF2B5EF4-FFF2-40B4-BE49-F238E27FC236}">
                  <a16:creationId xmlns:a16="http://schemas.microsoft.com/office/drawing/2014/main" id="{D177DBB6-D461-1846-854E-C7BB06304554}"/>
                </a:ext>
              </a:extLst>
            </p:cNvPr>
            <p:cNvSpPr>
              <a:spLocks noChangeShapeType="1"/>
            </p:cNvSpPr>
            <p:nvPr/>
          </p:nvSpPr>
          <p:spPr bwMode="auto">
            <a:xfrm>
              <a:off x="8137670" y="2042247"/>
              <a:ext cx="30162" cy="30162"/>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67" name="Line 38">
              <a:extLst>
                <a:ext uri="{FF2B5EF4-FFF2-40B4-BE49-F238E27FC236}">
                  <a16:creationId xmlns:a16="http://schemas.microsoft.com/office/drawing/2014/main" id="{DF7A2289-ECEF-0845-9CB9-C25AB8CFFC44}"/>
                </a:ext>
              </a:extLst>
            </p:cNvPr>
            <p:cNvSpPr>
              <a:spLocks noChangeShapeType="1"/>
            </p:cNvSpPr>
            <p:nvPr/>
          </p:nvSpPr>
          <p:spPr bwMode="auto">
            <a:xfrm>
              <a:off x="8096395" y="2093047"/>
              <a:ext cx="20637" cy="20637"/>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68" name="Line 39">
              <a:extLst>
                <a:ext uri="{FF2B5EF4-FFF2-40B4-BE49-F238E27FC236}">
                  <a16:creationId xmlns:a16="http://schemas.microsoft.com/office/drawing/2014/main" id="{4A70F5EB-FB87-8C44-922B-39C02B283741}"/>
                </a:ext>
              </a:extLst>
            </p:cNvPr>
            <p:cNvSpPr>
              <a:spLocks noChangeShapeType="1"/>
            </p:cNvSpPr>
            <p:nvPr/>
          </p:nvSpPr>
          <p:spPr bwMode="auto">
            <a:xfrm>
              <a:off x="8056707" y="2134322"/>
              <a:ext cx="20638" cy="20637"/>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69" name="Line 40">
              <a:extLst>
                <a:ext uri="{FF2B5EF4-FFF2-40B4-BE49-F238E27FC236}">
                  <a16:creationId xmlns:a16="http://schemas.microsoft.com/office/drawing/2014/main" id="{14392B41-9F92-B94C-A751-FF0856F00508}"/>
                </a:ext>
              </a:extLst>
            </p:cNvPr>
            <p:cNvSpPr>
              <a:spLocks noChangeShapeType="1"/>
            </p:cNvSpPr>
            <p:nvPr/>
          </p:nvSpPr>
          <p:spPr bwMode="auto">
            <a:xfrm>
              <a:off x="8005907" y="2175597"/>
              <a:ext cx="30163" cy="30162"/>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70" name="Line 41">
              <a:extLst>
                <a:ext uri="{FF2B5EF4-FFF2-40B4-BE49-F238E27FC236}">
                  <a16:creationId xmlns:a16="http://schemas.microsoft.com/office/drawing/2014/main" id="{E5B92B6E-2A9B-754E-B84D-FC2973BDC498}"/>
                </a:ext>
              </a:extLst>
            </p:cNvPr>
            <p:cNvSpPr>
              <a:spLocks noChangeShapeType="1"/>
            </p:cNvSpPr>
            <p:nvPr/>
          </p:nvSpPr>
          <p:spPr bwMode="auto">
            <a:xfrm>
              <a:off x="7964632" y="2224809"/>
              <a:ext cx="20638" cy="2063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71" name="Line 42">
              <a:extLst>
                <a:ext uri="{FF2B5EF4-FFF2-40B4-BE49-F238E27FC236}">
                  <a16:creationId xmlns:a16="http://schemas.microsoft.com/office/drawing/2014/main" id="{71B203B1-43ED-0B4F-853A-FB662FD74E6F}"/>
                </a:ext>
              </a:extLst>
            </p:cNvPr>
            <p:cNvSpPr>
              <a:spLocks noChangeShapeType="1"/>
            </p:cNvSpPr>
            <p:nvPr/>
          </p:nvSpPr>
          <p:spPr bwMode="auto">
            <a:xfrm>
              <a:off x="7924945" y="2266084"/>
              <a:ext cx="20637" cy="2063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72" name="Line 43">
              <a:extLst>
                <a:ext uri="{FF2B5EF4-FFF2-40B4-BE49-F238E27FC236}">
                  <a16:creationId xmlns:a16="http://schemas.microsoft.com/office/drawing/2014/main" id="{48A78011-C20D-0947-9E68-0A9E794B0822}"/>
                </a:ext>
              </a:extLst>
            </p:cNvPr>
            <p:cNvSpPr>
              <a:spLocks noChangeShapeType="1"/>
            </p:cNvSpPr>
            <p:nvPr/>
          </p:nvSpPr>
          <p:spPr bwMode="auto">
            <a:xfrm>
              <a:off x="7874145" y="2307359"/>
              <a:ext cx="30162" cy="30163"/>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73" name="Freeform 44">
              <a:extLst>
                <a:ext uri="{FF2B5EF4-FFF2-40B4-BE49-F238E27FC236}">
                  <a16:creationId xmlns:a16="http://schemas.microsoft.com/office/drawing/2014/main" id="{CC77C1B8-594E-7A41-81F7-23A5516974BA}"/>
                </a:ext>
              </a:extLst>
            </p:cNvPr>
            <p:cNvSpPr>
              <a:spLocks noChangeArrowheads="1"/>
            </p:cNvSpPr>
            <p:nvPr/>
          </p:nvSpPr>
          <p:spPr bwMode="auto">
            <a:xfrm>
              <a:off x="8036070" y="2205759"/>
              <a:ext cx="173037" cy="173038"/>
            </a:xfrm>
            <a:custGeom>
              <a:avLst/>
              <a:gdLst>
                <a:gd name="T0" fmla="*/ 119 w 481"/>
                <a:gd name="T1" fmla="*/ 0 h 481"/>
                <a:gd name="T2" fmla="*/ 356 w 481"/>
                <a:gd name="T3" fmla="*/ 237 h 481"/>
                <a:gd name="T4" fmla="*/ 480 w 481"/>
                <a:gd name="T5" fmla="*/ 480 h 481"/>
                <a:gd name="T6" fmla="*/ 237 w 481"/>
                <a:gd name="T7" fmla="*/ 356 h 481"/>
                <a:gd name="T8" fmla="*/ 0 w 481"/>
                <a:gd name="T9" fmla="*/ 119 h 481"/>
              </a:gdLst>
              <a:ahLst/>
              <a:cxnLst>
                <a:cxn ang="0">
                  <a:pos x="T0" y="T1"/>
                </a:cxn>
                <a:cxn ang="0">
                  <a:pos x="T2" y="T3"/>
                </a:cxn>
                <a:cxn ang="0">
                  <a:pos x="T4" y="T5"/>
                </a:cxn>
                <a:cxn ang="0">
                  <a:pos x="T6" y="T7"/>
                </a:cxn>
                <a:cxn ang="0">
                  <a:pos x="T8" y="T9"/>
                </a:cxn>
              </a:cxnLst>
              <a:rect l="0" t="0" r="r" b="b"/>
              <a:pathLst>
                <a:path w="481" h="481">
                  <a:moveTo>
                    <a:pt x="119" y="0"/>
                  </a:moveTo>
                  <a:lnTo>
                    <a:pt x="356" y="237"/>
                  </a:lnTo>
                  <a:cubicBezTo>
                    <a:pt x="370" y="251"/>
                    <a:pt x="480" y="480"/>
                    <a:pt x="480" y="480"/>
                  </a:cubicBezTo>
                  <a:cubicBezTo>
                    <a:pt x="480" y="480"/>
                    <a:pt x="251" y="373"/>
                    <a:pt x="237" y="356"/>
                  </a:cubicBezTo>
                  <a:lnTo>
                    <a:pt x="0" y="119"/>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74" name="Freeform 45">
              <a:extLst>
                <a:ext uri="{FF2B5EF4-FFF2-40B4-BE49-F238E27FC236}">
                  <a16:creationId xmlns:a16="http://schemas.microsoft.com/office/drawing/2014/main" id="{A855E31A-BB08-A64B-ACE2-533F4DCBFAFF}"/>
                </a:ext>
              </a:extLst>
            </p:cNvPr>
            <p:cNvSpPr>
              <a:spLocks noChangeArrowheads="1"/>
            </p:cNvSpPr>
            <p:nvPr/>
          </p:nvSpPr>
          <p:spPr bwMode="auto">
            <a:xfrm>
              <a:off x="7828107" y="1996209"/>
              <a:ext cx="147638" cy="147638"/>
            </a:xfrm>
            <a:custGeom>
              <a:avLst/>
              <a:gdLst>
                <a:gd name="T0" fmla="*/ 296 w 410"/>
                <a:gd name="T1" fmla="*/ 409 h 410"/>
                <a:gd name="T2" fmla="*/ 0 w 410"/>
                <a:gd name="T3" fmla="*/ 121 h 410"/>
                <a:gd name="T4" fmla="*/ 121 w 410"/>
                <a:gd name="T5" fmla="*/ 0 h 410"/>
                <a:gd name="T6" fmla="*/ 409 w 410"/>
                <a:gd name="T7" fmla="*/ 296 h 410"/>
              </a:gdLst>
              <a:ahLst/>
              <a:cxnLst>
                <a:cxn ang="0">
                  <a:pos x="T0" y="T1"/>
                </a:cxn>
                <a:cxn ang="0">
                  <a:pos x="T2" y="T3"/>
                </a:cxn>
                <a:cxn ang="0">
                  <a:pos x="T4" y="T5"/>
                </a:cxn>
                <a:cxn ang="0">
                  <a:pos x="T6" y="T7"/>
                </a:cxn>
              </a:cxnLst>
              <a:rect l="0" t="0" r="r" b="b"/>
              <a:pathLst>
                <a:path w="410" h="410">
                  <a:moveTo>
                    <a:pt x="296" y="409"/>
                  </a:moveTo>
                  <a:lnTo>
                    <a:pt x="0" y="121"/>
                  </a:lnTo>
                  <a:lnTo>
                    <a:pt x="121" y="0"/>
                  </a:lnTo>
                  <a:lnTo>
                    <a:pt x="409" y="296"/>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75" name="Line 46">
              <a:extLst>
                <a:ext uri="{FF2B5EF4-FFF2-40B4-BE49-F238E27FC236}">
                  <a16:creationId xmlns:a16="http://schemas.microsoft.com/office/drawing/2014/main" id="{88E62794-2174-FF41-85B4-D4653AD2671A}"/>
                </a:ext>
              </a:extLst>
            </p:cNvPr>
            <p:cNvSpPr>
              <a:spLocks noChangeShapeType="1"/>
            </p:cNvSpPr>
            <p:nvPr/>
          </p:nvSpPr>
          <p:spPr bwMode="auto">
            <a:xfrm flipH="1">
              <a:off x="8113857" y="2285134"/>
              <a:ext cx="46038" cy="42863"/>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76" name="Freeform 47">
              <a:extLst>
                <a:ext uri="{FF2B5EF4-FFF2-40B4-BE49-F238E27FC236}">
                  <a16:creationId xmlns:a16="http://schemas.microsoft.com/office/drawing/2014/main" id="{F987EC71-2666-3147-8508-2BA95EBAF89B}"/>
                </a:ext>
              </a:extLst>
            </p:cNvPr>
            <p:cNvSpPr>
              <a:spLocks noChangeArrowheads="1"/>
            </p:cNvSpPr>
            <p:nvPr/>
          </p:nvSpPr>
          <p:spPr bwMode="auto">
            <a:xfrm>
              <a:off x="7790007" y="1959697"/>
              <a:ext cx="80963" cy="80962"/>
            </a:xfrm>
            <a:custGeom>
              <a:avLst/>
              <a:gdLst>
                <a:gd name="T0" fmla="*/ 105 w 224"/>
                <a:gd name="T1" fmla="*/ 226 h 227"/>
                <a:gd name="T2" fmla="*/ 26 w 224"/>
                <a:gd name="T3" fmla="*/ 147 h 227"/>
                <a:gd name="T4" fmla="*/ 14 w 224"/>
                <a:gd name="T5" fmla="*/ 77 h 227"/>
                <a:gd name="T6" fmla="*/ 74 w 224"/>
                <a:gd name="T7" fmla="*/ 17 h 227"/>
                <a:gd name="T8" fmla="*/ 144 w 224"/>
                <a:gd name="T9" fmla="*/ 29 h 227"/>
                <a:gd name="T10" fmla="*/ 223 w 224"/>
                <a:gd name="T11" fmla="*/ 108 h 227"/>
              </a:gdLst>
              <a:ahLst/>
              <a:cxnLst>
                <a:cxn ang="0">
                  <a:pos x="T0" y="T1"/>
                </a:cxn>
                <a:cxn ang="0">
                  <a:pos x="T2" y="T3"/>
                </a:cxn>
                <a:cxn ang="0">
                  <a:pos x="T4" y="T5"/>
                </a:cxn>
                <a:cxn ang="0">
                  <a:pos x="T6" y="T7"/>
                </a:cxn>
                <a:cxn ang="0">
                  <a:pos x="T8" y="T9"/>
                </a:cxn>
                <a:cxn ang="0">
                  <a:pos x="T10" y="T11"/>
                </a:cxn>
              </a:cxnLst>
              <a:rect l="0" t="0" r="r" b="b"/>
              <a:pathLst>
                <a:path w="224" h="227">
                  <a:moveTo>
                    <a:pt x="105" y="226"/>
                  </a:moveTo>
                  <a:lnTo>
                    <a:pt x="26" y="147"/>
                  </a:lnTo>
                  <a:cubicBezTo>
                    <a:pt x="3" y="125"/>
                    <a:pt x="0" y="94"/>
                    <a:pt x="14" y="77"/>
                  </a:cubicBezTo>
                  <a:lnTo>
                    <a:pt x="74" y="17"/>
                  </a:lnTo>
                  <a:cubicBezTo>
                    <a:pt x="91" y="0"/>
                    <a:pt x="122" y="6"/>
                    <a:pt x="144" y="29"/>
                  </a:cubicBezTo>
                  <a:lnTo>
                    <a:pt x="223" y="108"/>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377" name="Grouper 367">
            <a:extLst>
              <a:ext uri="{FF2B5EF4-FFF2-40B4-BE49-F238E27FC236}">
                <a16:creationId xmlns:a16="http://schemas.microsoft.com/office/drawing/2014/main" id="{6E7363CE-9390-CB4A-B7DF-DEEB9854F2DE}"/>
              </a:ext>
            </a:extLst>
          </p:cNvPr>
          <p:cNvGrpSpPr/>
          <p:nvPr/>
        </p:nvGrpSpPr>
        <p:grpSpPr>
          <a:xfrm>
            <a:off x="1557488" y="4554490"/>
            <a:ext cx="450850" cy="450850"/>
            <a:chOff x="3869459" y="5793564"/>
            <a:chExt cx="450850" cy="450850"/>
          </a:xfrm>
        </p:grpSpPr>
        <p:sp>
          <p:nvSpPr>
            <p:cNvPr id="378" name="Freeform 153">
              <a:extLst>
                <a:ext uri="{FF2B5EF4-FFF2-40B4-BE49-F238E27FC236}">
                  <a16:creationId xmlns:a16="http://schemas.microsoft.com/office/drawing/2014/main" id="{D61BB533-A7BE-4846-ACAA-27E801F8172E}"/>
                </a:ext>
              </a:extLst>
            </p:cNvPr>
            <p:cNvSpPr>
              <a:spLocks noChangeArrowheads="1"/>
            </p:cNvSpPr>
            <p:nvPr/>
          </p:nvSpPr>
          <p:spPr bwMode="auto">
            <a:xfrm>
              <a:off x="3923434" y="5845951"/>
              <a:ext cx="244475" cy="244475"/>
            </a:xfrm>
            <a:custGeom>
              <a:avLst/>
              <a:gdLst>
                <a:gd name="T0" fmla="*/ 677 w 678"/>
                <a:gd name="T1" fmla="*/ 338 h 678"/>
                <a:gd name="T2" fmla="*/ 631 w 678"/>
                <a:gd name="T3" fmla="*/ 508 h 678"/>
                <a:gd name="T4" fmla="*/ 508 w 678"/>
                <a:gd name="T5" fmla="*/ 632 h 678"/>
                <a:gd name="T6" fmla="*/ 338 w 678"/>
                <a:gd name="T7" fmla="*/ 677 h 678"/>
                <a:gd name="T8" fmla="*/ 169 w 678"/>
                <a:gd name="T9" fmla="*/ 632 h 678"/>
                <a:gd name="T10" fmla="*/ 45 w 678"/>
                <a:gd name="T11" fmla="*/ 508 h 678"/>
                <a:gd name="T12" fmla="*/ 0 w 678"/>
                <a:gd name="T13" fmla="*/ 338 h 678"/>
                <a:gd name="T14" fmla="*/ 45 w 678"/>
                <a:gd name="T15" fmla="*/ 169 h 678"/>
                <a:gd name="T16" fmla="*/ 169 w 678"/>
                <a:gd name="T17" fmla="*/ 45 h 678"/>
                <a:gd name="T18" fmla="*/ 338 w 678"/>
                <a:gd name="T19" fmla="*/ 0 h 678"/>
                <a:gd name="T20" fmla="*/ 508 w 678"/>
                <a:gd name="T21" fmla="*/ 45 h 678"/>
                <a:gd name="T22" fmla="*/ 631 w 678"/>
                <a:gd name="T23" fmla="*/ 169 h 678"/>
                <a:gd name="T24" fmla="*/ 677 w 678"/>
                <a:gd name="T25" fmla="*/ 338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678">
                  <a:moveTo>
                    <a:pt x="677" y="338"/>
                  </a:moveTo>
                  <a:cubicBezTo>
                    <a:pt x="677" y="401"/>
                    <a:pt x="663" y="454"/>
                    <a:pt x="631" y="508"/>
                  </a:cubicBezTo>
                  <a:cubicBezTo>
                    <a:pt x="600" y="562"/>
                    <a:pt x="562" y="601"/>
                    <a:pt x="508" y="632"/>
                  </a:cubicBezTo>
                  <a:cubicBezTo>
                    <a:pt x="454" y="664"/>
                    <a:pt x="401" y="677"/>
                    <a:pt x="338" y="677"/>
                  </a:cubicBezTo>
                  <a:cubicBezTo>
                    <a:pt x="276" y="677"/>
                    <a:pt x="223" y="664"/>
                    <a:pt x="169" y="632"/>
                  </a:cubicBezTo>
                  <a:cubicBezTo>
                    <a:pt x="115" y="601"/>
                    <a:pt x="76" y="562"/>
                    <a:pt x="45" y="508"/>
                  </a:cubicBezTo>
                  <a:cubicBezTo>
                    <a:pt x="14" y="454"/>
                    <a:pt x="0" y="401"/>
                    <a:pt x="0" y="338"/>
                  </a:cubicBezTo>
                  <a:cubicBezTo>
                    <a:pt x="0" y="276"/>
                    <a:pt x="14" y="223"/>
                    <a:pt x="45" y="169"/>
                  </a:cubicBezTo>
                  <a:cubicBezTo>
                    <a:pt x="76" y="115"/>
                    <a:pt x="115" y="76"/>
                    <a:pt x="169" y="45"/>
                  </a:cubicBezTo>
                  <a:cubicBezTo>
                    <a:pt x="223" y="14"/>
                    <a:pt x="276" y="0"/>
                    <a:pt x="338" y="0"/>
                  </a:cubicBezTo>
                  <a:cubicBezTo>
                    <a:pt x="401" y="0"/>
                    <a:pt x="454" y="14"/>
                    <a:pt x="508" y="45"/>
                  </a:cubicBezTo>
                  <a:cubicBezTo>
                    <a:pt x="562" y="76"/>
                    <a:pt x="600" y="115"/>
                    <a:pt x="631" y="169"/>
                  </a:cubicBezTo>
                  <a:cubicBezTo>
                    <a:pt x="663" y="223"/>
                    <a:pt x="677" y="276"/>
                    <a:pt x="677" y="338"/>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79" name="Freeform 154">
              <a:extLst>
                <a:ext uri="{FF2B5EF4-FFF2-40B4-BE49-F238E27FC236}">
                  <a16:creationId xmlns:a16="http://schemas.microsoft.com/office/drawing/2014/main" id="{FAAE28D0-EF1B-B74B-A780-23AE5A2F73BD}"/>
                </a:ext>
              </a:extLst>
            </p:cNvPr>
            <p:cNvSpPr>
              <a:spLocks noChangeArrowheads="1"/>
            </p:cNvSpPr>
            <p:nvPr/>
          </p:nvSpPr>
          <p:spPr bwMode="auto">
            <a:xfrm>
              <a:off x="3963122" y="5968189"/>
              <a:ext cx="6350" cy="31750"/>
            </a:xfrm>
            <a:custGeom>
              <a:avLst/>
              <a:gdLst>
                <a:gd name="T0" fmla="*/ 17 w 18"/>
                <a:gd name="T1" fmla="*/ 85 h 86"/>
                <a:gd name="T2" fmla="*/ 0 w 18"/>
                <a:gd name="T3" fmla="*/ 0 h 86"/>
              </a:gdLst>
              <a:ahLst/>
              <a:cxnLst>
                <a:cxn ang="0">
                  <a:pos x="T0" y="T1"/>
                </a:cxn>
                <a:cxn ang="0">
                  <a:pos x="T2" y="T3"/>
                </a:cxn>
              </a:cxnLst>
              <a:rect l="0" t="0" r="r" b="b"/>
              <a:pathLst>
                <a:path w="18" h="86">
                  <a:moveTo>
                    <a:pt x="17" y="85"/>
                  </a:moveTo>
                  <a:cubicBezTo>
                    <a:pt x="6" y="59"/>
                    <a:pt x="0" y="31"/>
                    <a:pt x="0" y="0"/>
                  </a:cubicBezTo>
                </a:path>
              </a:pathLst>
            </a:custGeom>
            <a:noFill/>
            <a:ln w="20160" cap="rnd">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80" name="Freeform 155">
              <a:extLst>
                <a:ext uri="{FF2B5EF4-FFF2-40B4-BE49-F238E27FC236}">
                  <a16:creationId xmlns:a16="http://schemas.microsoft.com/office/drawing/2014/main" id="{C0455A9D-C681-D448-8B27-EAD0C87B943D}"/>
                </a:ext>
              </a:extLst>
            </p:cNvPr>
            <p:cNvSpPr>
              <a:spLocks noChangeArrowheads="1"/>
            </p:cNvSpPr>
            <p:nvPr/>
          </p:nvSpPr>
          <p:spPr bwMode="auto">
            <a:xfrm>
              <a:off x="3969472" y="5885639"/>
              <a:ext cx="76200" cy="50800"/>
            </a:xfrm>
            <a:custGeom>
              <a:avLst/>
              <a:gdLst>
                <a:gd name="T0" fmla="*/ 0 w 210"/>
                <a:gd name="T1" fmla="*/ 142 h 143"/>
                <a:gd name="T2" fmla="*/ 209 w 210"/>
                <a:gd name="T3" fmla="*/ 0 h 143"/>
              </a:gdLst>
              <a:ahLst/>
              <a:cxnLst>
                <a:cxn ang="0">
                  <a:pos x="T0" y="T1"/>
                </a:cxn>
                <a:cxn ang="0">
                  <a:pos x="T2" y="T3"/>
                </a:cxn>
              </a:cxnLst>
              <a:rect l="0" t="0" r="r" b="b"/>
              <a:pathLst>
                <a:path w="210" h="143">
                  <a:moveTo>
                    <a:pt x="0" y="142"/>
                  </a:moveTo>
                  <a:cubicBezTo>
                    <a:pt x="34" y="60"/>
                    <a:pt x="116" y="0"/>
                    <a:pt x="209" y="0"/>
                  </a:cubicBezTo>
                </a:path>
              </a:pathLst>
            </a:custGeom>
            <a:noFill/>
            <a:ln w="20160" cap="rnd">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81" name="Freeform 156">
              <a:extLst>
                <a:ext uri="{FF2B5EF4-FFF2-40B4-BE49-F238E27FC236}">
                  <a16:creationId xmlns:a16="http://schemas.microsoft.com/office/drawing/2014/main" id="{9865AB2E-445D-2749-B422-536B8AC0B4E2}"/>
                </a:ext>
              </a:extLst>
            </p:cNvPr>
            <p:cNvSpPr>
              <a:spLocks noChangeArrowheads="1"/>
            </p:cNvSpPr>
            <p:nvPr/>
          </p:nvSpPr>
          <p:spPr bwMode="auto">
            <a:xfrm>
              <a:off x="3869459" y="5793564"/>
              <a:ext cx="450850" cy="450850"/>
            </a:xfrm>
            <a:custGeom>
              <a:avLst/>
              <a:gdLst>
                <a:gd name="T0" fmla="*/ 1219 w 1251"/>
                <a:gd name="T1" fmla="*/ 1106 h 1251"/>
                <a:gd name="T2" fmla="*/ 855 w 1251"/>
                <a:gd name="T3" fmla="*/ 742 h 1251"/>
                <a:gd name="T4" fmla="*/ 931 w 1251"/>
                <a:gd name="T5" fmla="*/ 417 h 1251"/>
                <a:gd name="T6" fmla="*/ 544 w 1251"/>
                <a:gd name="T7" fmla="*/ 37 h 1251"/>
                <a:gd name="T8" fmla="*/ 37 w 1251"/>
                <a:gd name="T9" fmla="*/ 544 h 1251"/>
                <a:gd name="T10" fmla="*/ 418 w 1251"/>
                <a:gd name="T11" fmla="*/ 931 h 1251"/>
                <a:gd name="T12" fmla="*/ 742 w 1251"/>
                <a:gd name="T13" fmla="*/ 855 h 1251"/>
                <a:gd name="T14" fmla="*/ 1106 w 1251"/>
                <a:gd name="T15" fmla="*/ 1219 h 1251"/>
                <a:gd name="T16" fmla="*/ 1219 w 1251"/>
                <a:gd name="T17" fmla="*/ 1219 h 1251"/>
                <a:gd name="T18" fmla="*/ 1219 w 1251"/>
                <a:gd name="T19" fmla="*/ 1219 h 1251"/>
                <a:gd name="T20" fmla="*/ 1219 w 1251"/>
                <a:gd name="T21" fmla="*/ 1106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1" h="1251">
                  <a:moveTo>
                    <a:pt x="1219" y="1106"/>
                  </a:moveTo>
                  <a:lnTo>
                    <a:pt x="855" y="742"/>
                  </a:lnTo>
                  <a:cubicBezTo>
                    <a:pt x="917" y="652"/>
                    <a:pt x="948" y="539"/>
                    <a:pt x="931" y="417"/>
                  </a:cubicBezTo>
                  <a:cubicBezTo>
                    <a:pt x="903" y="220"/>
                    <a:pt x="742" y="62"/>
                    <a:pt x="544" y="37"/>
                  </a:cubicBezTo>
                  <a:cubicBezTo>
                    <a:pt x="248" y="0"/>
                    <a:pt x="0" y="248"/>
                    <a:pt x="37" y="544"/>
                  </a:cubicBezTo>
                  <a:cubicBezTo>
                    <a:pt x="62" y="742"/>
                    <a:pt x="220" y="903"/>
                    <a:pt x="418" y="931"/>
                  </a:cubicBezTo>
                  <a:cubicBezTo>
                    <a:pt x="539" y="948"/>
                    <a:pt x="652" y="917"/>
                    <a:pt x="742" y="855"/>
                  </a:cubicBezTo>
                  <a:lnTo>
                    <a:pt x="1106" y="1219"/>
                  </a:lnTo>
                  <a:cubicBezTo>
                    <a:pt x="1137" y="1250"/>
                    <a:pt x="1188" y="1250"/>
                    <a:pt x="1219" y="1219"/>
                  </a:cubicBezTo>
                  <a:lnTo>
                    <a:pt x="1219" y="1219"/>
                  </a:lnTo>
                  <a:cubicBezTo>
                    <a:pt x="1250" y="1188"/>
                    <a:pt x="1250" y="1137"/>
                    <a:pt x="1219" y="1106"/>
                  </a:cubicBezTo>
                </a:path>
              </a:pathLst>
            </a:custGeom>
            <a:noFill/>
            <a:ln w="20160" cap="rnd">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382" name="Grouper 395">
            <a:extLst>
              <a:ext uri="{FF2B5EF4-FFF2-40B4-BE49-F238E27FC236}">
                <a16:creationId xmlns:a16="http://schemas.microsoft.com/office/drawing/2014/main" id="{2E88D7E4-7FC3-6E41-B7C7-18DC6D1101D3}"/>
              </a:ext>
            </a:extLst>
          </p:cNvPr>
          <p:cNvGrpSpPr/>
          <p:nvPr/>
        </p:nvGrpSpPr>
        <p:grpSpPr>
          <a:xfrm>
            <a:off x="2382548" y="4597353"/>
            <a:ext cx="447675" cy="365125"/>
            <a:chOff x="2924174" y="5064126"/>
            <a:chExt cx="447675" cy="365125"/>
          </a:xfrm>
        </p:grpSpPr>
        <p:sp>
          <p:nvSpPr>
            <p:cNvPr id="383" name="Freeform 57">
              <a:extLst>
                <a:ext uri="{FF2B5EF4-FFF2-40B4-BE49-F238E27FC236}">
                  <a16:creationId xmlns:a16="http://schemas.microsoft.com/office/drawing/2014/main" id="{7177665F-BFB8-8A47-9C4E-8E164D0186AB}"/>
                </a:ext>
              </a:extLst>
            </p:cNvPr>
            <p:cNvSpPr>
              <a:spLocks noChangeArrowheads="1"/>
            </p:cNvSpPr>
            <p:nvPr/>
          </p:nvSpPr>
          <p:spPr bwMode="auto">
            <a:xfrm>
              <a:off x="2935287" y="5246688"/>
              <a:ext cx="427037" cy="182563"/>
            </a:xfrm>
            <a:custGeom>
              <a:avLst/>
              <a:gdLst>
                <a:gd name="T0" fmla="*/ 1185 w 1186"/>
                <a:gd name="T1" fmla="*/ 0 h 509"/>
                <a:gd name="T2" fmla="*/ 1185 w 1186"/>
                <a:gd name="T3" fmla="*/ 423 h 509"/>
                <a:gd name="T4" fmla="*/ 1100 w 1186"/>
                <a:gd name="T5" fmla="*/ 508 h 509"/>
                <a:gd name="T6" fmla="*/ 85 w 1186"/>
                <a:gd name="T7" fmla="*/ 508 h 509"/>
                <a:gd name="T8" fmla="*/ 0 w 1186"/>
                <a:gd name="T9" fmla="*/ 423 h 509"/>
                <a:gd name="T10" fmla="*/ 0 w 1186"/>
                <a:gd name="T11" fmla="*/ 0 h 509"/>
              </a:gdLst>
              <a:ahLst/>
              <a:cxnLst>
                <a:cxn ang="0">
                  <a:pos x="T0" y="T1"/>
                </a:cxn>
                <a:cxn ang="0">
                  <a:pos x="T2" y="T3"/>
                </a:cxn>
                <a:cxn ang="0">
                  <a:pos x="T4" y="T5"/>
                </a:cxn>
                <a:cxn ang="0">
                  <a:pos x="T6" y="T7"/>
                </a:cxn>
                <a:cxn ang="0">
                  <a:pos x="T8" y="T9"/>
                </a:cxn>
                <a:cxn ang="0">
                  <a:pos x="T10" y="T11"/>
                </a:cxn>
              </a:cxnLst>
              <a:rect l="0" t="0" r="r" b="b"/>
              <a:pathLst>
                <a:path w="1186" h="509">
                  <a:moveTo>
                    <a:pt x="1185" y="0"/>
                  </a:moveTo>
                  <a:lnTo>
                    <a:pt x="1185" y="423"/>
                  </a:lnTo>
                  <a:cubicBezTo>
                    <a:pt x="1185" y="471"/>
                    <a:pt x="1148" y="508"/>
                    <a:pt x="1100" y="508"/>
                  </a:cubicBezTo>
                  <a:lnTo>
                    <a:pt x="85" y="508"/>
                  </a:lnTo>
                  <a:cubicBezTo>
                    <a:pt x="37" y="508"/>
                    <a:pt x="0" y="471"/>
                    <a:pt x="0" y="423"/>
                  </a:cubicBez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84" name="Freeform 58">
              <a:extLst>
                <a:ext uri="{FF2B5EF4-FFF2-40B4-BE49-F238E27FC236}">
                  <a16:creationId xmlns:a16="http://schemas.microsoft.com/office/drawing/2014/main" id="{FD913F58-DA28-1346-B26D-EE88E4062209}"/>
                </a:ext>
              </a:extLst>
            </p:cNvPr>
            <p:cNvSpPr>
              <a:spLocks noChangeArrowheads="1"/>
            </p:cNvSpPr>
            <p:nvPr/>
          </p:nvSpPr>
          <p:spPr bwMode="auto">
            <a:xfrm>
              <a:off x="3036887" y="5267326"/>
              <a:ext cx="50800" cy="50800"/>
            </a:xfrm>
            <a:custGeom>
              <a:avLst/>
              <a:gdLst>
                <a:gd name="T0" fmla="*/ 71 w 142"/>
                <a:gd name="T1" fmla="*/ 141 h 142"/>
                <a:gd name="T2" fmla="*/ 0 w 142"/>
                <a:gd name="T3" fmla="*/ 141 h 142"/>
                <a:gd name="T4" fmla="*/ 0 w 142"/>
                <a:gd name="T5" fmla="*/ 0 h 142"/>
                <a:gd name="T6" fmla="*/ 141 w 142"/>
                <a:gd name="T7" fmla="*/ 0 h 142"/>
                <a:gd name="T8" fmla="*/ 141 w 142"/>
                <a:gd name="T9" fmla="*/ 141 h 142"/>
                <a:gd name="T10" fmla="*/ 71 w 142"/>
                <a:gd name="T11" fmla="*/ 141 h 142"/>
              </a:gdLst>
              <a:ahLst/>
              <a:cxnLst>
                <a:cxn ang="0">
                  <a:pos x="T0" y="T1"/>
                </a:cxn>
                <a:cxn ang="0">
                  <a:pos x="T2" y="T3"/>
                </a:cxn>
                <a:cxn ang="0">
                  <a:pos x="T4" y="T5"/>
                </a:cxn>
                <a:cxn ang="0">
                  <a:pos x="T6" y="T7"/>
                </a:cxn>
                <a:cxn ang="0">
                  <a:pos x="T8" y="T9"/>
                </a:cxn>
                <a:cxn ang="0">
                  <a:pos x="T10" y="T11"/>
                </a:cxn>
              </a:cxnLst>
              <a:rect l="0" t="0" r="r" b="b"/>
              <a:pathLst>
                <a:path w="142" h="142">
                  <a:moveTo>
                    <a:pt x="71" y="141"/>
                  </a:moveTo>
                  <a:lnTo>
                    <a:pt x="0" y="141"/>
                  </a:lnTo>
                  <a:lnTo>
                    <a:pt x="0" y="0"/>
                  </a:lnTo>
                  <a:lnTo>
                    <a:pt x="141" y="0"/>
                  </a:lnTo>
                  <a:lnTo>
                    <a:pt x="141" y="141"/>
                  </a:lnTo>
                  <a:lnTo>
                    <a:pt x="71" y="141"/>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85" name="Freeform 59">
              <a:extLst>
                <a:ext uri="{FF2B5EF4-FFF2-40B4-BE49-F238E27FC236}">
                  <a16:creationId xmlns:a16="http://schemas.microsoft.com/office/drawing/2014/main" id="{EB1B9E18-B89B-0D4A-8C49-CA653A4A1493}"/>
                </a:ext>
              </a:extLst>
            </p:cNvPr>
            <p:cNvSpPr>
              <a:spLocks noChangeArrowheads="1"/>
            </p:cNvSpPr>
            <p:nvPr/>
          </p:nvSpPr>
          <p:spPr bwMode="auto">
            <a:xfrm>
              <a:off x="3208337" y="5267326"/>
              <a:ext cx="50800" cy="50800"/>
            </a:xfrm>
            <a:custGeom>
              <a:avLst/>
              <a:gdLst>
                <a:gd name="T0" fmla="*/ 70 w 142"/>
                <a:gd name="T1" fmla="*/ 141 h 142"/>
                <a:gd name="T2" fmla="*/ 0 w 142"/>
                <a:gd name="T3" fmla="*/ 141 h 142"/>
                <a:gd name="T4" fmla="*/ 0 w 142"/>
                <a:gd name="T5" fmla="*/ 0 h 142"/>
                <a:gd name="T6" fmla="*/ 141 w 142"/>
                <a:gd name="T7" fmla="*/ 0 h 142"/>
                <a:gd name="T8" fmla="*/ 141 w 142"/>
                <a:gd name="T9" fmla="*/ 141 h 142"/>
                <a:gd name="T10" fmla="*/ 70 w 142"/>
                <a:gd name="T11" fmla="*/ 141 h 142"/>
              </a:gdLst>
              <a:ahLst/>
              <a:cxnLst>
                <a:cxn ang="0">
                  <a:pos x="T0" y="T1"/>
                </a:cxn>
                <a:cxn ang="0">
                  <a:pos x="T2" y="T3"/>
                </a:cxn>
                <a:cxn ang="0">
                  <a:pos x="T4" y="T5"/>
                </a:cxn>
                <a:cxn ang="0">
                  <a:pos x="T6" y="T7"/>
                </a:cxn>
                <a:cxn ang="0">
                  <a:pos x="T8" y="T9"/>
                </a:cxn>
                <a:cxn ang="0">
                  <a:pos x="T10" y="T11"/>
                </a:cxn>
              </a:cxnLst>
              <a:rect l="0" t="0" r="r" b="b"/>
              <a:pathLst>
                <a:path w="142" h="142">
                  <a:moveTo>
                    <a:pt x="70" y="141"/>
                  </a:moveTo>
                  <a:lnTo>
                    <a:pt x="0" y="141"/>
                  </a:lnTo>
                  <a:lnTo>
                    <a:pt x="0" y="0"/>
                  </a:lnTo>
                  <a:lnTo>
                    <a:pt x="141" y="0"/>
                  </a:lnTo>
                  <a:lnTo>
                    <a:pt x="141" y="141"/>
                  </a:lnTo>
                  <a:lnTo>
                    <a:pt x="70" y="141"/>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386" name="Freeform 60">
              <a:extLst>
                <a:ext uri="{FF2B5EF4-FFF2-40B4-BE49-F238E27FC236}">
                  <a16:creationId xmlns:a16="http://schemas.microsoft.com/office/drawing/2014/main" id="{1919EC9C-0D3A-264B-AC61-4F98AEC42C0A}"/>
                </a:ext>
              </a:extLst>
            </p:cNvPr>
            <p:cNvSpPr>
              <a:spLocks noChangeArrowheads="1"/>
            </p:cNvSpPr>
            <p:nvPr/>
          </p:nvSpPr>
          <p:spPr bwMode="auto">
            <a:xfrm>
              <a:off x="3076574" y="5064126"/>
              <a:ext cx="131763" cy="50800"/>
            </a:xfrm>
            <a:custGeom>
              <a:avLst/>
              <a:gdLst>
                <a:gd name="T0" fmla="*/ 367 w 368"/>
                <a:gd name="T1" fmla="*/ 141 h 142"/>
                <a:gd name="T2" fmla="*/ 367 w 368"/>
                <a:gd name="T3" fmla="*/ 56 h 142"/>
                <a:gd name="T4" fmla="*/ 310 w 368"/>
                <a:gd name="T5" fmla="*/ 0 h 142"/>
                <a:gd name="T6" fmla="*/ 56 w 368"/>
                <a:gd name="T7" fmla="*/ 0 h 142"/>
                <a:gd name="T8" fmla="*/ 0 w 368"/>
                <a:gd name="T9" fmla="*/ 56 h 142"/>
                <a:gd name="T10" fmla="*/ 0 w 368"/>
                <a:gd name="T11" fmla="*/ 141 h 142"/>
              </a:gdLst>
              <a:ahLst/>
              <a:cxnLst>
                <a:cxn ang="0">
                  <a:pos x="T0" y="T1"/>
                </a:cxn>
                <a:cxn ang="0">
                  <a:pos x="T2" y="T3"/>
                </a:cxn>
                <a:cxn ang="0">
                  <a:pos x="T4" y="T5"/>
                </a:cxn>
                <a:cxn ang="0">
                  <a:pos x="T6" y="T7"/>
                </a:cxn>
                <a:cxn ang="0">
                  <a:pos x="T8" y="T9"/>
                </a:cxn>
                <a:cxn ang="0">
                  <a:pos x="T10" y="T11"/>
                </a:cxn>
              </a:cxnLst>
              <a:rect l="0" t="0" r="r" b="b"/>
              <a:pathLst>
                <a:path w="368" h="142">
                  <a:moveTo>
                    <a:pt x="367" y="141"/>
                  </a:moveTo>
                  <a:lnTo>
                    <a:pt x="367" y="56"/>
                  </a:lnTo>
                  <a:cubicBezTo>
                    <a:pt x="367" y="25"/>
                    <a:pt x="341" y="0"/>
                    <a:pt x="310" y="0"/>
                  </a:cubicBezTo>
                  <a:lnTo>
                    <a:pt x="56" y="0"/>
                  </a:lnTo>
                  <a:cubicBezTo>
                    <a:pt x="25" y="0"/>
                    <a:pt x="0" y="25"/>
                    <a:pt x="0" y="56"/>
                  </a:cubicBezTo>
                  <a:lnTo>
                    <a:pt x="0" y="141"/>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87" name="Line 61">
              <a:extLst>
                <a:ext uri="{FF2B5EF4-FFF2-40B4-BE49-F238E27FC236}">
                  <a16:creationId xmlns:a16="http://schemas.microsoft.com/office/drawing/2014/main" id="{DC5F1855-8DDF-1C41-92A8-34F54034D3FF}"/>
                </a:ext>
              </a:extLst>
            </p:cNvPr>
            <p:cNvSpPr>
              <a:spLocks noChangeShapeType="1"/>
            </p:cNvSpPr>
            <p:nvPr/>
          </p:nvSpPr>
          <p:spPr bwMode="auto">
            <a:xfrm flipH="1">
              <a:off x="3084512" y="5278438"/>
              <a:ext cx="125412"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388" name="Freeform 62">
              <a:extLst>
                <a:ext uri="{FF2B5EF4-FFF2-40B4-BE49-F238E27FC236}">
                  <a16:creationId xmlns:a16="http://schemas.microsoft.com/office/drawing/2014/main" id="{FAAE2992-57D7-874D-9D2E-021DFA0F185C}"/>
                </a:ext>
              </a:extLst>
            </p:cNvPr>
            <p:cNvSpPr>
              <a:spLocks noChangeArrowheads="1"/>
            </p:cNvSpPr>
            <p:nvPr/>
          </p:nvSpPr>
          <p:spPr bwMode="auto">
            <a:xfrm>
              <a:off x="2924174" y="5114926"/>
              <a:ext cx="447675" cy="163512"/>
            </a:xfrm>
            <a:custGeom>
              <a:avLst/>
              <a:gdLst>
                <a:gd name="T0" fmla="*/ 310 w 1242"/>
                <a:gd name="T1" fmla="*/ 452 h 453"/>
                <a:gd name="T2" fmla="*/ 254 w 1242"/>
                <a:gd name="T3" fmla="*/ 452 h 453"/>
                <a:gd name="T4" fmla="*/ 0 w 1242"/>
                <a:gd name="T5" fmla="*/ 310 h 453"/>
                <a:gd name="T6" fmla="*/ 0 w 1242"/>
                <a:gd name="T7" fmla="*/ 56 h 453"/>
                <a:gd name="T8" fmla="*/ 56 w 1242"/>
                <a:gd name="T9" fmla="*/ 0 h 453"/>
                <a:gd name="T10" fmla="*/ 1185 w 1242"/>
                <a:gd name="T11" fmla="*/ 0 h 453"/>
                <a:gd name="T12" fmla="*/ 1241 w 1242"/>
                <a:gd name="T13" fmla="*/ 56 h 453"/>
                <a:gd name="T14" fmla="*/ 1241 w 1242"/>
                <a:gd name="T15" fmla="*/ 310 h 453"/>
                <a:gd name="T16" fmla="*/ 987 w 1242"/>
                <a:gd name="T17" fmla="*/ 452 h 453"/>
                <a:gd name="T18" fmla="*/ 931 w 1242"/>
                <a:gd name="T19" fmla="*/ 45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2" h="453">
                  <a:moveTo>
                    <a:pt x="310" y="452"/>
                  </a:moveTo>
                  <a:lnTo>
                    <a:pt x="254" y="452"/>
                  </a:lnTo>
                  <a:cubicBezTo>
                    <a:pt x="161" y="452"/>
                    <a:pt x="0" y="401"/>
                    <a:pt x="0" y="310"/>
                  </a:cubicBezTo>
                  <a:lnTo>
                    <a:pt x="0" y="56"/>
                  </a:lnTo>
                  <a:cubicBezTo>
                    <a:pt x="0" y="25"/>
                    <a:pt x="25" y="0"/>
                    <a:pt x="56" y="0"/>
                  </a:cubicBezTo>
                  <a:lnTo>
                    <a:pt x="1185" y="0"/>
                  </a:lnTo>
                  <a:cubicBezTo>
                    <a:pt x="1216" y="0"/>
                    <a:pt x="1241" y="25"/>
                    <a:pt x="1241" y="56"/>
                  </a:cubicBezTo>
                  <a:lnTo>
                    <a:pt x="1241" y="310"/>
                  </a:lnTo>
                  <a:cubicBezTo>
                    <a:pt x="1241" y="401"/>
                    <a:pt x="1081" y="452"/>
                    <a:pt x="987" y="452"/>
                  </a:cubicBezTo>
                  <a:lnTo>
                    <a:pt x="931" y="452"/>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389" name="Groupe 388">
            <a:extLst>
              <a:ext uri="{FF2B5EF4-FFF2-40B4-BE49-F238E27FC236}">
                <a16:creationId xmlns:a16="http://schemas.microsoft.com/office/drawing/2014/main" id="{F74B84C2-F58B-6442-AF2D-7F3D6C376492}"/>
              </a:ext>
            </a:extLst>
          </p:cNvPr>
          <p:cNvGrpSpPr/>
          <p:nvPr/>
        </p:nvGrpSpPr>
        <p:grpSpPr>
          <a:xfrm>
            <a:off x="5390136" y="7164740"/>
            <a:ext cx="457200" cy="447675"/>
            <a:chOff x="4056063" y="5368925"/>
            <a:chExt cx="457200" cy="447675"/>
          </a:xfrm>
        </p:grpSpPr>
        <p:sp>
          <p:nvSpPr>
            <p:cNvPr id="390" name="Line 156">
              <a:extLst>
                <a:ext uri="{FF2B5EF4-FFF2-40B4-BE49-F238E27FC236}">
                  <a16:creationId xmlns:a16="http://schemas.microsoft.com/office/drawing/2014/main" id="{E0FA3D99-33A9-C549-BFB9-B588518B6B77}"/>
                </a:ext>
              </a:extLst>
            </p:cNvPr>
            <p:cNvSpPr>
              <a:spLocks noChangeShapeType="1"/>
            </p:cNvSpPr>
            <p:nvPr/>
          </p:nvSpPr>
          <p:spPr bwMode="auto">
            <a:xfrm>
              <a:off x="4248150" y="5521325"/>
              <a:ext cx="203200"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91" name="Line 157">
              <a:extLst>
                <a:ext uri="{FF2B5EF4-FFF2-40B4-BE49-F238E27FC236}">
                  <a16:creationId xmlns:a16="http://schemas.microsoft.com/office/drawing/2014/main" id="{93CE3645-2483-A545-9A6E-C039AC973910}"/>
                </a:ext>
              </a:extLst>
            </p:cNvPr>
            <p:cNvSpPr>
              <a:spLocks noChangeShapeType="1"/>
            </p:cNvSpPr>
            <p:nvPr/>
          </p:nvSpPr>
          <p:spPr bwMode="auto">
            <a:xfrm>
              <a:off x="4248150" y="5561013"/>
              <a:ext cx="203200"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92" name="Line 158">
              <a:extLst>
                <a:ext uri="{FF2B5EF4-FFF2-40B4-BE49-F238E27FC236}">
                  <a16:creationId xmlns:a16="http://schemas.microsoft.com/office/drawing/2014/main" id="{BA3B0240-B5B2-2B4A-9494-29B52AD8D1C5}"/>
                </a:ext>
              </a:extLst>
            </p:cNvPr>
            <p:cNvSpPr>
              <a:spLocks noChangeShapeType="1"/>
            </p:cNvSpPr>
            <p:nvPr/>
          </p:nvSpPr>
          <p:spPr bwMode="auto">
            <a:xfrm>
              <a:off x="4248150" y="5602288"/>
              <a:ext cx="152400"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93" name="Line 159">
              <a:extLst>
                <a:ext uri="{FF2B5EF4-FFF2-40B4-BE49-F238E27FC236}">
                  <a16:creationId xmlns:a16="http://schemas.microsoft.com/office/drawing/2014/main" id="{40D317DD-D847-9040-A15F-8EB433F99D4B}"/>
                </a:ext>
              </a:extLst>
            </p:cNvPr>
            <p:cNvSpPr>
              <a:spLocks noChangeShapeType="1"/>
            </p:cNvSpPr>
            <p:nvPr/>
          </p:nvSpPr>
          <p:spPr bwMode="auto">
            <a:xfrm>
              <a:off x="4379913" y="5754688"/>
              <a:ext cx="6032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94" name="Freeform 160">
              <a:extLst>
                <a:ext uri="{FF2B5EF4-FFF2-40B4-BE49-F238E27FC236}">
                  <a16:creationId xmlns:a16="http://schemas.microsoft.com/office/drawing/2014/main" id="{F2474E28-3C50-9E49-8FF5-C48CCBFBA0FF}"/>
                </a:ext>
              </a:extLst>
            </p:cNvPr>
            <p:cNvSpPr>
              <a:spLocks noChangeArrowheads="1"/>
            </p:cNvSpPr>
            <p:nvPr/>
          </p:nvSpPr>
          <p:spPr bwMode="auto">
            <a:xfrm>
              <a:off x="4056063" y="5519738"/>
              <a:ext cx="223837" cy="225425"/>
            </a:xfrm>
            <a:custGeom>
              <a:avLst/>
              <a:gdLst>
                <a:gd name="T0" fmla="*/ 621 w 622"/>
                <a:gd name="T1" fmla="*/ 623 h 624"/>
                <a:gd name="T2" fmla="*/ 564 w 622"/>
                <a:gd name="T3" fmla="*/ 482 h 624"/>
                <a:gd name="T4" fmla="*/ 113 w 622"/>
                <a:gd name="T5" fmla="*/ 31 h 624"/>
                <a:gd name="T6" fmla="*/ 23 w 622"/>
                <a:gd name="T7" fmla="*/ 22 h 624"/>
                <a:gd name="T8" fmla="*/ 28 w 622"/>
                <a:gd name="T9" fmla="*/ 115 h 624"/>
                <a:gd name="T10" fmla="*/ 480 w 622"/>
                <a:gd name="T11" fmla="*/ 567 h 624"/>
                <a:gd name="T12" fmla="*/ 621 w 622"/>
                <a:gd name="T13" fmla="*/ 623 h 624"/>
              </a:gdLst>
              <a:ahLst/>
              <a:cxnLst>
                <a:cxn ang="0">
                  <a:pos x="T0" y="T1"/>
                </a:cxn>
                <a:cxn ang="0">
                  <a:pos x="T2" y="T3"/>
                </a:cxn>
                <a:cxn ang="0">
                  <a:pos x="T4" y="T5"/>
                </a:cxn>
                <a:cxn ang="0">
                  <a:pos x="T6" y="T7"/>
                </a:cxn>
                <a:cxn ang="0">
                  <a:pos x="T8" y="T9"/>
                </a:cxn>
                <a:cxn ang="0">
                  <a:pos x="T10" y="T11"/>
                </a:cxn>
                <a:cxn ang="0">
                  <a:pos x="T12" y="T13"/>
                </a:cxn>
              </a:cxnLst>
              <a:rect l="0" t="0" r="r" b="b"/>
              <a:pathLst>
                <a:path w="622" h="624">
                  <a:moveTo>
                    <a:pt x="621" y="623"/>
                  </a:moveTo>
                  <a:cubicBezTo>
                    <a:pt x="621" y="623"/>
                    <a:pt x="617" y="536"/>
                    <a:pt x="564" y="482"/>
                  </a:cubicBezTo>
                  <a:cubicBezTo>
                    <a:pt x="510" y="429"/>
                    <a:pt x="113" y="31"/>
                    <a:pt x="113" y="31"/>
                  </a:cubicBezTo>
                  <a:cubicBezTo>
                    <a:pt x="87" y="5"/>
                    <a:pt x="45" y="0"/>
                    <a:pt x="23" y="22"/>
                  </a:cubicBezTo>
                  <a:cubicBezTo>
                    <a:pt x="0" y="45"/>
                    <a:pt x="3" y="90"/>
                    <a:pt x="28" y="115"/>
                  </a:cubicBezTo>
                  <a:cubicBezTo>
                    <a:pt x="28" y="115"/>
                    <a:pt x="426" y="514"/>
                    <a:pt x="480" y="567"/>
                  </a:cubicBezTo>
                  <a:cubicBezTo>
                    <a:pt x="533" y="621"/>
                    <a:pt x="621" y="623"/>
                    <a:pt x="621" y="623"/>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395" name="Line 161">
              <a:extLst>
                <a:ext uri="{FF2B5EF4-FFF2-40B4-BE49-F238E27FC236}">
                  <a16:creationId xmlns:a16="http://schemas.microsoft.com/office/drawing/2014/main" id="{15A9D3C3-F556-CE4C-979E-BF3D0008518D}"/>
                </a:ext>
              </a:extLst>
            </p:cNvPr>
            <p:cNvSpPr>
              <a:spLocks noChangeShapeType="1"/>
            </p:cNvSpPr>
            <p:nvPr/>
          </p:nvSpPr>
          <p:spPr bwMode="auto">
            <a:xfrm flipV="1">
              <a:off x="4097338" y="5559425"/>
              <a:ext cx="22225" cy="25400"/>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96" name="Line 162">
              <a:extLst>
                <a:ext uri="{FF2B5EF4-FFF2-40B4-BE49-F238E27FC236}">
                  <a16:creationId xmlns:a16="http://schemas.microsoft.com/office/drawing/2014/main" id="{20052C3B-97B6-4A43-B49D-F41E6353D2E1}"/>
                </a:ext>
              </a:extLst>
            </p:cNvPr>
            <p:cNvSpPr>
              <a:spLocks noChangeShapeType="1"/>
            </p:cNvSpPr>
            <p:nvPr/>
          </p:nvSpPr>
          <p:spPr bwMode="auto">
            <a:xfrm>
              <a:off x="4349750" y="5754688"/>
              <a:ext cx="20638"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97" name="Freeform 163">
              <a:extLst>
                <a:ext uri="{FF2B5EF4-FFF2-40B4-BE49-F238E27FC236}">
                  <a16:creationId xmlns:a16="http://schemas.microsoft.com/office/drawing/2014/main" id="{A28C197F-96E4-4346-B789-C8A0DD7576AE}"/>
                </a:ext>
              </a:extLst>
            </p:cNvPr>
            <p:cNvSpPr>
              <a:spLocks noChangeArrowheads="1"/>
            </p:cNvSpPr>
            <p:nvPr/>
          </p:nvSpPr>
          <p:spPr bwMode="auto">
            <a:xfrm>
              <a:off x="4178300" y="5368925"/>
              <a:ext cx="334963" cy="447675"/>
            </a:xfrm>
            <a:custGeom>
              <a:avLst/>
              <a:gdLst>
                <a:gd name="T0" fmla="*/ 0 w 931"/>
                <a:gd name="T1" fmla="*/ 677 h 1243"/>
                <a:gd name="T2" fmla="*/ 0 w 931"/>
                <a:gd name="T3" fmla="*/ 57 h 1243"/>
                <a:gd name="T4" fmla="*/ 56 w 931"/>
                <a:gd name="T5" fmla="*/ 0 h 1243"/>
                <a:gd name="T6" fmla="*/ 732 w 931"/>
                <a:gd name="T7" fmla="*/ 0 h 1243"/>
                <a:gd name="T8" fmla="*/ 930 w 931"/>
                <a:gd name="T9" fmla="*/ 198 h 1243"/>
                <a:gd name="T10" fmla="*/ 930 w 931"/>
                <a:gd name="T11" fmla="*/ 1185 h 1243"/>
                <a:gd name="T12" fmla="*/ 873 w 931"/>
                <a:gd name="T13" fmla="*/ 1242 h 1243"/>
                <a:gd name="T14" fmla="*/ 56 w 931"/>
                <a:gd name="T15" fmla="*/ 1242 h 1243"/>
                <a:gd name="T16" fmla="*/ 0 w 931"/>
                <a:gd name="T17" fmla="*/ 1185 h 1243"/>
                <a:gd name="T18" fmla="*/ 0 w 931"/>
                <a:gd name="T19" fmla="*/ 847 h 1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31" h="1243">
                  <a:moveTo>
                    <a:pt x="0" y="677"/>
                  </a:moveTo>
                  <a:lnTo>
                    <a:pt x="0" y="57"/>
                  </a:lnTo>
                  <a:cubicBezTo>
                    <a:pt x="0" y="26"/>
                    <a:pt x="25" y="0"/>
                    <a:pt x="56" y="0"/>
                  </a:cubicBezTo>
                  <a:lnTo>
                    <a:pt x="732" y="0"/>
                  </a:lnTo>
                  <a:lnTo>
                    <a:pt x="930" y="198"/>
                  </a:lnTo>
                  <a:lnTo>
                    <a:pt x="930" y="1185"/>
                  </a:lnTo>
                  <a:cubicBezTo>
                    <a:pt x="930" y="1216"/>
                    <a:pt x="904" y="1242"/>
                    <a:pt x="873" y="1242"/>
                  </a:cubicBezTo>
                  <a:lnTo>
                    <a:pt x="56" y="1242"/>
                  </a:lnTo>
                  <a:cubicBezTo>
                    <a:pt x="25" y="1242"/>
                    <a:pt x="0" y="1216"/>
                    <a:pt x="0" y="1185"/>
                  </a:cubicBezTo>
                  <a:lnTo>
                    <a:pt x="0" y="847"/>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398" name="Freeform 164">
              <a:extLst>
                <a:ext uri="{FF2B5EF4-FFF2-40B4-BE49-F238E27FC236}">
                  <a16:creationId xmlns:a16="http://schemas.microsoft.com/office/drawing/2014/main" id="{703EA7C5-C5BD-3746-8FB6-E92184FD9F2E}"/>
                </a:ext>
              </a:extLst>
            </p:cNvPr>
            <p:cNvSpPr>
              <a:spLocks noChangeArrowheads="1"/>
            </p:cNvSpPr>
            <p:nvPr/>
          </p:nvSpPr>
          <p:spPr bwMode="auto">
            <a:xfrm>
              <a:off x="4430713" y="5399088"/>
              <a:ext cx="50800" cy="50800"/>
            </a:xfrm>
            <a:custGeom>
              <a:avLst/>
              <a:gdLst>
                <a:gd name="T0" fmla="*/ 141 w 142"/>
                <a:gd name="T1" fmla="*/ 141 h 142"/>
                <a:gd name="T2" fmla="*/ 0 w 142"/>
                <a:gd name="T3" fmla="*/ 141 h 142"/>
                <a:gd name="T4" fmla="*/ 0 w 142"/>
                <a:gd name="T5" fmla="*/ 0 h 142"/>
              </a:gdLst>
              <a:ahLst/>
              <a:cxnLst>
                <a:cxn ang="0">
                  <a:pos x="T0" y="T1"/>
                </a:cxn>
                <a:cxn ang="0">
                  <a:pos x="T2" y="T3"/>
                </a:cxn>
                <a:cxn ang="0">
                  <a:pos x="T4" y="T5"/>
                </a:cxn>
              </a:cxnLst>
              <a:rect l="0" t="0" r="r" b="b"/>
              <a:pathLst>
                <a:path w="142" h="142">
                  <a:moveTo>
                    <a:pt x="141" y="141"/>
                  </a:moveTo>
                  <a:lnTo>
                    <a:pt x="0" y="141"/>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399" name="Groupe 398">
            <a:extLst>
              <a:ext uri="{FF2B5EF4-FFF2-40B4-BE49-F238E27FC236}">
                <a16:creationId xmlns:a16="http://schemas.microsoft.com/office/drawing/2014/main" id="{E33840B9-5A1C-B24C-94BD-D0A5BBFD4709}"/>
              </a:ext>
            </a:extLst>
          </p:cNvPr>
          <p:cNvGrpSpPr/>
          <p:nvPr/>
        </p:nvGrpSpPr>
        <p:grpSpPr>
          <a:xfrm>
            <a:off x="6212327" y="3682731"/>
            <a:ext cx="433122" cy="396417"/>
            <a:chOff x="6405563" y="709613"/>
            <a:chExt cx="468312" cy="428625"/>
          </a:xfrm>
        </p:grpSpPr>
        <p:sp>
          <p:nvSpPr>
            <p:cNvPr id="400" name="Freeform 14">
              <a:extLst>
                <a:ext uri="{FF2B5EF4-FFF2-40B4-BE49-F238E27FC236}">
                  <a16:creationId xmlns:a16="http://schemas.microsoft.com/office/drawing/2014/main" id="{78548590-F5E8-AF49-AEF1-C865D768ED91}"/>
                </a:ext>
              </a:extLst>
            </p:cNvPr>
            <p:cNvSpPr>
              <a:spLocks noChangeArrowheads="1"/>
            </p:cNvSpPr>
            <p:nvPr/>
          </p:nvSpPr>
          <p:spPr bwMode="auto">
            <a:xfrm>
              <a:off x="6405563" y="801688"/>
              <a:ext cx="468312" cy="336550"/>
            </a:xfrm>
            <a:custGeom>
              <a:avLst/>
              <a:gdLst>
                <a:gd name="T0" fmla="*/ 85 w 1299"/>
                <a:gd name="T1" fmla="*/ 931 h 935"/>
                <a:gd name="T2" fmla="*/ 1298 w 1299"/>
                <a:gd name="T3" fmla="*/ 931 h 935"/>
                <a:gd name="T4" fmla="*/ 1298 w 1299"/>
                <a:gd name="T5" fmla="*/ 141 h 935"/>
                <a:gd name="T6" fmla="*/ 818 w 1299"/>
                <a:gd name="T7" fmla="*/ 141 h 935"/>
                <a:gd name="T8" fmla="*/ 734 w 1299"/>
                <a:gd name="T9" fmla="*/ 226 h 935"/>
                <a:gd name="T10" fmla="*/ 226 w 1299"/>
                <a:gd name="T11" fmla="*/ 226 h 935"/>
                <a:gd name="T12" fmla="*/ 169 w 1299"/>
                <a:gd name="T13" fmla="*/ 282 h 935"/>
                <a:gd name="T14" fmla="*/ 169 w 1299"/>
                <a:gd name="T15" fmla="*/ 847 h 935"/>
                <a:gd name="T16" fmla="*/ 85 w 1299"/>
                <a:gd name="T17" fmla="*/ 931 h 935"/>
                <a:gd name="T18" fmla="*/ 0 w 1299"/>
                <a:gd name="T19" fmla="*/ 847 h 935"/>
                <a:gd name="T20" fmla="*/ 0 w 1299"/>
                <a:gd name="T21" fmla="*/ 56 h 935"/>
                <a:gd name="T22" fmla="*/ 56 w 1299"/>
                <a:gd name="T23" fmla="*/ 0 h 935"/>
                <a:gd name="T24" fmla="*/ 310 w 1299"/>
                <a:gd name="T25" fmla="*/ 0 h 9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9" h="935">
                  <a:moveTo>
                    <a:pt x="85" y="931"/>
                  </a:moveTo>
                  <a:lnTo>
                    <a:pt x="1298" y="931"/>
                  </a:lnTo>
                  <a:lnTo>
                    <a:pt x="1298" y="141"/>
                  </a:lnTo>
                  <a:lnTo>
                    <a:pt x="818" y="141"/>
                  </a:lnTo>
                  <a:lnTo>
                    <a:pt x="734" y="226"/>
                  </a:lnTo>
                  <a:lnTo>
                    <a:pt x="226" y="226"/>
                  </a:lnTo>
                  <a:cubicBezTo>
                    <a:pt x="195" y="226"/>
                    <a:pt x="169" y="251"/>
                    <a:pt x="169" y="282"/>
                  </a:cubicBezTo>
                  <a:lnTo>
                    <a:pt x="169" y="847"/>
                  </a:lnTo>
                  <a:cubicBezTo>
                    <a:pt x="169" y="892"/>
                    <a:pt x="130" y="928"/>
                    <a:pt x="85" y="931"/>
                  </a:cubicBezTo>
                  <a:cubicBezTo>
                    <a:pt x="37" y="934"/>
                    <a:pt x="0" y="895"/>
                    <a:pt x="0" y="847"/>
                  </a:cubicBezTo>
                  <a:lnTo>
                    <a:pt x="0" y="56"/>
                  </a:lnTo>
                  <a:cubicBezTo>
                    <a:pt x="0" y="25"/>
                    <a:pt x="25" y="0"/>
                    <a:pt x="56" y="0"/>
                  </a:cubicBezTo>
                  <a:lnTo>
                    <a:pt x="310"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1" name="Freeform 15">
              <a:extLst>
                <a:ext uri="{FF2B5EF4-FFF2-40B4-BE49-F238E27FC236}">
                  <a16:creationId xmlns:a16="http://schemas.microsoft.com/office/drawing/2014/main" id="{312F97A6-649E-7445-A843-93A9E48A82FE}"/>
                </a:ext>
              </a:extLst>
            </p:cNvPr>
            <p:cNvSpPr>
              <a:spLocks noChangeArrowheads="1"/>
            </p:cNvSpPr>
            <p:nvPr/>
          </p:nvSpPr>
          <p:spPr bwMode="auto">
            <a:xfrm>
              <a:off x="6507163" y="709613"/>
              <a:ext cx="325437" cy="173037"/>
            </a:xfrm>
            <a:custGeom>
              <a:avLst/>
              <a:gdLst>
                <a:gd name="T0" fmla="*/ 0 w 904"/>
                <a:gd name="T1" fmla="*/ 480 h 481"/>
                <a:gd name="T2" fmla="*/ 0 w 904"/>
                <a:gd name="T3" fmla="*/ 56 h 481"/>
                <a:gd name="T4" fmla="*/ 57 w 904"/>
                <a:gd name="T5" fmla="*/ 0 h 481"/>
                <a:gd name="T6" fmla="*/ 678 w 904"/>
                <a:gd name="T7" fmla="*/ 0 h 481"/>
                <a:gd name="T8" fmla="*/ 903 w 904"/>
                <a:gd name="T9" fmla="*/ 226 h 481"/>
                <a:gd name="T10" fmla="*/ 903 w 904"/>
                <a:gd name="T11" fmla="*/ 395 h 481"/>
              </a:gdLst>
              <a:ahLst/>
              <a:cxnLst>
                <a:cxn ang="0">
                  <a:pos x="T0" y="T1"/>
                </a:cxn>
                <a:cxn ang="0">
                  <a:pos x="T2" y="T3"/>
                </a:cxn>
                <a:cxn ang="0">
                  <a:pos x="T4" y="T5"/>
                </a:cxn>
                <a:cxn ang="0">
                  <a:pos x="T6" y="T7"/>
                </a:cxn>
                <a:cxn ang="0">
                  <a:pos x="T8" y="T9"/>
                </a:cxn>
                <a:cxn ang="0">
                  <a:pos x="T10" y="T11"/>
                </a:cxn>
              </a:cxnLst>
              <a:rect l="0" t="0" r="r" b="b"/>
              <a:pathLst>
                <a:path w="904" h="481">
                  <a:moveTo>
                    <a:pt x="0" y="480"/>
                  </a:moveTo>
                  <a:lnTo>
                    <a:pt x="0" y="56"/>
                  </a:lnTo>
                  <a:cubicBezTo>
                    <a:pt x="0" y="25"/>
                    <a:pt x="26" y="0"/>
                    <a:pt x="57" y="0"/>
                  </a:cubicBezTo>
                  <a:lnTo>
                    <a:pt x="678" y="0"/>
                  </a:lnTo>
                  <a:lnTo>
                    <a:pt x="903" y="226"/>
                  </a:lnTo>
                  <a:lnTo>
                    <a:pt x="903" y="395"/>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02" name="Freeform 16">
              <a:extLst>
                <a:ext uri="{FF2B5EF4-FFF2-40B4-BE49-F238E27FC236}">
                  <a16:creationId xmlns:a16="http://schemas.microsoft.com/office/drawing/2014/main" id="{B274A6E4-68AE-AB4D-9721-F65E794A610C}"/>
                </a:ext>
              </a:extLst>
            </p:cNvPr>
            <p:cNvSpPr>
              <a:spLocks noChangeArrowheads="1"/>
            </p:cNvSpPr>
            <p:nvPr/>
          </p:nvSpPr>
          <p:spPr bwMode="auto">
            <a:xfrm>
              <a:off x="6740525" y="739775"/>
              <a:ext cx="61913" cy="61913"/>
            </a:xfrm>
            <a:custGeom>
              <a:avLst/>
              <a:gdLst>
                <a:gd name="T0" fmla="*/ 170 w 171"/>
                <a:gd name="T1" fmla="*/ 169 h 170"/>
                <a:gd name="T2" fmla="*/ 0 w 171"/>
                <a:gd name="T3" fmla="*/ 169 h 170"/>
                <a:gd name="T4" fmla="*/ 0 w 171"/>
                <a:gd name="T5" fmla="*/ 0 h 170"/>
              </a:gdLst>
              <a:ahLst/>
              <a:cxnLst>
                <a:cxn ang="0">
                  <a:pos x="T0" y="T1"/>
                </a:cxn>
                <a:cxn ang="0">
                  <a:pos x="T2" y="T3"/>
                </a:cxn>
                <a:cxn ang="0">
                  <a:pos x="T4" y="T5"/>
                </a:cxn>
              </a:cxnLst>
              <a:rect l="0" t="0" r="r" b="b"/>
              <a:pathLst>
                <a:path w="171" h="170">
                  <a:moveTo>
                    <a:pt x="170" y="169"/>
                  </a:moveTo>
                  <a:lnTo>
                    <a:pt x="0" y="169"/>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03" name="Grouper 17">
            <a:extLst>
              <a:ext uri="{FF2B5EF4-FFF2-40B4-BE49-F238E27FC236}">
                <a16:creationId xmlns:a16="http://schemas.microsoft.com/office/drawing/2014/main" id="{A09ACEB5-DF11-1C4A-9743-9E2CBAF07E8E}"/>
              </a:ext>
            </a:extLst>
          </p:cNvPr>
          <p:cNvGrpSpPr/>
          <p:nvPr/>
        </p:nvGrpSpPr>
        <p:grpSpPr>
          <a:xfrm>
            <a:off x="3917018" y="6296140"/>
            <a:ext cx="320675" cy="463550"/>
            <a:chOff x="4633913" y="3240088"/>
            <a:chExt cx="320675" cy="463550"/>
          </a:xfrm>
        </p:grpSpPr>
        <p:sp>
          <p:nvSpPr>
            <p:cNvPr id="404" name="Freeform 84">
              <a:extLst>
                <a:ext uri="{FF2B5EF4-FFF2-40B4-BE49-F238E27FC236}">
                  <a16:creationId xmlns:a16="http://schemas.microsoft.com/office/drawing/2014/main" id="{04B665ED-5882-7341-B1B7-EC1B8374DD6A}"/>
                </a:ext>
              </a:extLst>
            </p:cNvPr>
            <p:cNvSpPr>
              <a:spLocks noChangeArrowheads="1"/>
            </p:cNvSpPr>
            <p:nvPr/>
          </p:nvSpPr>
          <p:spPr bwMode="auto">
            <a:xfrm>
              <a:off x="4633913" y="3240088"/>
              <a:ext cx="320675" cy="317500"/>
            </a:xfrm>
            <a:custGeom>
              <a:avLst/>
              <a:gdLst>
                <a:gd name="T0" fmla="*/ 795 w 890"/>
                <a:gd name="T1" fmla="*/ 441 h 882"/>
                <a:gd name="T2" fmla="*/ 728 w 890"/>
                <a:gd name="T3" fmla="*/ 235 h 882"/>
                <a:gd name="T4" fmla="*/ 553 w 890"/>
                <a:gd name="T5" fmla="*/ 108 h 882"/>
                <a:gd name="T6" fmla="*/ 553 w 890"/>
                <a:gd name="T7" fmla="*/ 108 h 882"/>
                <a:gd name="T8" fmla="*/ 335 w 890"/>
                <a:gd name="T9" fmla="*/ 108 h 882"/>
                <a:gd name="T10" fmla="*/ 335 w 890"/>
                <a:gd name="T11" fmla="*/ 108 h 882"/>
                <a:gd name="T12" fmla="*/ 160 w 890"/>
                <a:gd name="T13" fmla="*/ 235 h 882"/>
                <a:gd name="T14" fmla="*/ 93 w 890"/>
                <a:gd name="T15" fmla="*/ 441 h 882"/>
                <a:gd name="T16" fmla="*/ 160 w 890"/>
                <a:gd name="T17" fmla="*/ 647 h 882"/>
                <a:gd name="T18" fmla="*/ 335 w 890"/>
                <a:gd name="T19" fmla="*/ 774 h 882"/>
                <a:gd name="T20" fmla="*/ 335 w 890"/>
                <a:gd name="T21" fmla="*/ 774 h 882"/>
                <a:gd name="T22" fmla="*/ 553 w 890"/>
                <a:gd name="T23" fmla="*/ 774 h 882"/>
                <a:gd name="T24" fmla="*/ 553 w 890"/>
                <a:gd name="T25" fmla="*/ 774 h 882"/>
                <a:gd name="T26" fmla="*/ 728 w 890"/>
                <a:gd name="T27" fmla="*/ 647 h 882"/>
                <a:gd name="T28" fmla="*/ 795 w 890"/>
                <a:gd name="T29" fmla="*/ 441 h 8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0" h="882">
                  <a:moveTo>
                    <a:pt x="795" y="441"/>
                  </a:moveTo>
                  <a:cubicBezTo>
                    <a:pt x="889" y="376"/>
                    <a:pt x="841" y="229"/>
                    <a:pt x="728" y="235"/>
                  </a:cubicBezTo>
                  <a:cubicBezTo>
                    <a:pt x="764" y="127"/>
                    <a:pt x="640" y="37"/>
                    <a:pt x="553" y="108"/>
                  </a:cubicBezTo>
                  <a:lnTo>
                    <a:pt x="553" y="108"/>
                  </a:lnTo>
                  <a:cubicBezTo>
                    <a:pt x="522" y="0"/>
                    <a:pt x="366" y="0"/>
                    <a:pt x="335" y="108"/>
                  </a:cubicBezTo>
                  <a:lnTo>
                    <a:pt x="335" y="108"/>
                  </a:lnTo>
                  <a:cubicBezTo>
                    <a:pt x="245" y="40"/>
                    <a:pt x="121" y="130"/>
                    <a:pt x="160" y="235"/>
                  </a:cubicBezTo>
                  <a:cubicBezTo>
                    <a:pt x="48" y="232"/>
                    <a:pt x="0" y="378"/>
                    <a:pt x="93" y="441"/>
                  </a:cubicBezTo>
                  <a:cubicBezTo>
                    <a:pt x="0" y="505"/>
                    <a:pt x="48" y="652"/>
                    <a:pt x="160" y="647"/>
                  </a:cubicBezTo>
                  <a:cubicBezTo>
                    <a:pt x="124" y="754"/>
                    <a:pt x="248" y="844"/>
                    <a:pt x="335" y="774"/>
                  </a:cubicBezTo>
                  <a:lnTo>
                    <a:pt x="335" y="774"/>
                  </a:lnTo>
                  <a:cubicBezTo>
                    <a:pt x="366" y="881"/>
                    <a:pt x="522" y="881"/>
                    <a:pt x="553" y="774"/>
                  </a:cubicBezTo>
                  <a:lnTo>
                    <a:pt x="553" y="774"/>
                  </a:lnTo>
                  <a:cubicBezTo>
                    <a:pt x="643" y="841"/>
                    <a:pt x="767" y="751"/>
                    <a:pt x="728" y="647"/>
                  </a:cubicBezTo>
                  <a:cubicBezTo>
                    <a:pt x="841" y="652"/>
                    <a:pt x="889" y="505"/>
                    <a:pt x="795" y="441"/>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05" name="Freeform 85">
              <a:extLst>
                <a:ext uri="{FF2B5EF4-FFF2-40B4-BE49-F238E27FC236}">
                  <a16:creationId xmlns:a16="http://schemas.microsoft.com/office/drawing/2014/main" id="{A8AB8508-4BC7-874F-9AB4-56AABBE805BA}"/>
                </a:ext>
              </a:extLst>
            </p:cNvPr>
            <p:cNvSpPr>
              <a:spLocks noChangeArrowheads="1"/>
            </p:cNvSpPr>
            <p:nvPr/>
          </p:nvSpPr>
          <p:spPr bwMode="auto">
            <a:xfrm>
              <a:off x="4657725" y="3544888"/>
              <a:ext cx="123825" cy="158750"/>
            </a:xfrm>
            <a:custGeom>
              <a:avLst/>
              <a:gdLst>
                <a:gd name="T0" fmla="*/ 342 w 343"/>
                <a:gd name="T1" fmla="*/ 271 h 441"/>
                <a:gd name="T2" fmla="*/ 235 w 343"/>
                <a:gd name="T3" fmla="*/ 440 h 441"/>
                <a:gd name="T4" fmla="*/ 178 w 343"/>
                <a:gd name="T5" fmla="*/ 322 h 441"/>
                <a:gd name="T6" fmla="*/ 0 w 343"/>
                <a:gd name="T7" fmla="*/ 375 h 441"/>
                <a:gd name="T8" fmla="*/ 204 w 343"/>
                <a:gd name="T9" fmla="*/ 0 h 441"/>
              </a:gdLst>
              <a:ahLst/>
              <a:cxnLst>
                <a:cxn ang="0">
                  <a:pos x="T0" y="T1"/>
                </a:cxn>
                <a:cxn ang="0">
                  <a:pos x="T2" y="T3"/>
                </a:cxn>
                <a:cxn ang="0">
                  <a:pos x="T4" y="T5"/>
                </a:cxn>
                <a:cxn ang="0">
                  <a:pos x="T6" y="T7"/>
                </a:cxn>
                <a:cxn ang="0">
                  <a:pos x="T8" y="T9"/>
                </a:cxn>
              </a:cxnLst>
              <a:rect l="0" t="0" r="r" b="b"/>
              <a:pathLst>
                <a:path w="343" h="441">
                  <a:moveTo>
                    <a:pt x="342" y="271"/>
                  </a:moveTo>
                  <a:cubicBezTo>
                    <a:pt x="316" y="333"/>
                    <a:pt x="280" y="398"/>
                    <a:pt x="235" y="440"/>
                  </a:cubicBezTo>
                  <a:cubicBezTo>
                    <a:pt x="218" y="392"/>
                    <a:pt x="195" y="347"/>
                    <a:pt x="178" y="322"/>
                  </a:cubicBezTo>
                  <a:cubicBezTo>
                    <a:pt x="127" y="350"/>
                    <a:pt x="79" y="372"/>
                    <a:pt x="0" y="375"/>
                  </a:cubicBezTo>
                  <a:cubicBezTo>
                    <a:pt x="172" y="169"/>
                    <a:pt x="204" y="0"/>
                    <a:pt x="204"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06" name="Freeform 86">
              <a:extLst>
                <a:ext uri="{FF2B5EF4-FFF2-40B4-BE49-F238E27FC236}">
                  <a16:creationId xmlns:a16="http://schemas.microsoft.com/office/drawing/2014/main" id="{9E3DB1D9-F66F-6644-85A4-D0AAD268935A}"/>
                </a:ext>
              </a:extLst>
            </p:cNvPr>
            <p:cNvSpPr>
              <a:spLocks noChangeArrowheads="1"/>
            </p:cNvSpPr>
            <p:nvPr/>
          </p:nvSpPr>
          <p:spPr bwMode="auto">
            <a:xfrm>
              <a:off x="4783138" y="3544888"/>
              <a:ext cx="146050" cy="158750"/>
            </a:xfrm>
            <a:custGeom>
              <a:avLst/>
              <a:gdLst>
                <a:gd name="T0" fmla="*/ 0 w 405"/>
                <a:gd name="T1" fmla="*/ 73 h 441"/>
                <a:gd name="T2" fmla="*/ 170 w 405"/>
                <a:gd name="T3" fmla="*/ 440 h 441"/>
                <a:gd name="T4" fmla="*/ 226 w 405"/>
                <a:gd name="T5" fmla="*/ 322 h 441"/>
                <a:gd name="T6" fmla="*/ 404 w 405"/>
                <a:gd name="T7" fmla="*/ 375 h 441"/>
                <a:gd name="T8" fmla="*/ 201 w 405"/>
                <a:gd name="T9" fmla="*/ 0 h 441"/>
              </a:gdLst>
              <a:ahLst/>
              <a:cxnLst>
                <a:cxn ang="0">
                  <a:pos x="T0" y="T1"/>
                </a:cxn>
                <a:cxn ang="0">
                  <a:pos x="T2" y="T3"/>
                </a:cxn>
                <a:cxn ang="0">
                  <a:pos x="T4" y="T5"/>
                </a:cxn>
                <a:cxn ang="0">
                  <a:pos x="T6" y="T7"/>
                </a:cxn>
                <a:cxn ang="0">
                  <a:pos x="T8" y="T9"/>
                </a:cxn>
              </a:cxnLst>
              <a:rect l="0" t="0" r="r" b="b"/>
              <a:pathLst>
                <a:path w="405" h="441">
                  <a:moveTo>
                    <a:pt x="0" y="73"/>
                  </a:moveTo>
                  <a:cubicBezTo>
                    <a:pt x="0" y="73"/>
                    <a:pt x="54" y="330"/>
                    <a:pt x="170" y="440"/>
                  </a:cubicBezTo>
                  <a:cubicBezTo>
                    <a:pt x="187" y="392"/>
                    <a:pt x="209" y="347"/>
                    <a:pt x="226" y="322"/>
                  </a:cubicBezTo>
                  <a:cubicBezTo>
                    <a:pt x="277" y="350"/>
                    <a:pt x="325" y="372"/>
                    <a:pt x="404" y="375"/>
                  </a:cubicBezTo>
                  <a:cubicBezTo>
                    <a:pt x="232" y="169"/>
                    <a:pt x="201" y="0"/>
                    <a:pt x="201"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dirty="0"/>
            </a:p>
          </p:txBody>
        </p:sp>
        <p:sp>
          <p:nvSpPr>
            <p:cNvPr id="407" name="Freeform 87">
              <a:extLst>
                <a:ext uri="{FF2B5EF4-FFF2-40B4-BE49-F238E27FC236}">
                  <a16:creationId xmlns:a16="http://schemas.microsoft.com/office/drawing/2014/main" id="{914A1E6F-6DDD-9E4B-9719-FF59A0D7A87C}"/>
                </a:ext>
              </a:extLst>
            </p:cNvPr>
            <p:cNvSpPr>
              <a:spLocks noChangeArrowheads="1"/>
            </p:cNvSpPr>
            <p:nvPr/>
          </p:nvSpPr>
          <p:spPr bwMode="auto">
            <a:xfrm>
              <a:off x="4722813" y="3327400"/>
              <a:ext cx="142875" cy="142875"/>
            </a:xfrm>
            <a:custGeom>
              <a:avLst/>
              <a:gdLst>
                <a:gd name="T0" fmla="*/ 395 w 396"/>
                <a:gd name="T1" fmla="*/ 198 h 396"/>
                <a:gd name="T2" fmla="*/ 369 w 396"/>
                <a:gd name="T3" fmla="*/ 296 h 396"/>
                <a:gd name="T4" fmla="*/ 296 w 396"/>
                <a:gd name="T5" fmla="*/ 369 h 396"/>
                <a:gd name="T6" fmla="*/ 198 w 396"/>
                <a:gd name="T7" fmla="*/ 395 h 396"/>
                <a:gd name="T8" fmla="*/ 99 w 396"/>
                <a:gd name="T9" fmla="*/ 369 h 396"/>
                <a:gd name="T10" fmla="*/ 27 w 396"/>
                <a:gd name="T11" fmla="*/ 296 h 396"/>
                <a:gd name="T12" fmla="*/ 0 w 396"/>
                <a:gd name="T13" fmla="*/ 198 h 396"/>
                <a:gd name="T14" fmla="*/ 27 w 396"/>
                <a:gd name="T15" fmla="*/ 99 h 396"/>
                <a:gd name="T16" fmla="*/ 99 w 396"/>
                <a:gd name="T17" fmla="*/ 26 h 396"/>
                <a:gd name="T18" fmla="*/ 198 w 396"/>
                <a:gd name="T19" fmla="*/ 0 h 396"/>
                <a:gd name="T20" fmla="*/ 296 w 396"/>
                <a:gd name="T21" fmla="*/ 26 h 396"/>
                <a:gd name="T22" fmla="*/ 369 w 396"/>
                <a:gd name="T23" fmla="*/ 99 h 396"/>
                <a:gd name="T24" fmla="*/ 395 w 396"/>
                <a:gd name="T25" fmla="*/ 198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396">
                  <a:moveTo>
                    <a:pt x="395" y="198"/>
                  </a:moveTo>
                  <a:cubicBezTo>
                    <a:pt x="395" y="234"/>
                    <a:pt x="387" y="265"/>
                    <a:pt x="369" y="296"/>
                  </a:cubicBezTo>
                  <a:cubicBezTo>
                    <a:pt x="351" y="328"/>
                    <a:pt x="327" y="351"/>
                    <a:pt x="296" y="369"/>
                  </a:cubicBezTo>
                  <a:cubicBezTo>
                    <a:pt x="264" y="388"/>
                    <a:pt x="234" y="395"/>
                    <a:pt x="198" y="395"/>
                  </a:cubicBezTo>
                  <a:cubicBezTo>
                    <a:pt x="161" y="395"/>
                    <a:pt x="130" y="388"/>
                    <a:pt x="99" y="369"/>
                  </a:cubicBezTo>
                  <a:cubicBezTo>
                    <a:pt x="67" y="351"/>
                    <a:pt x="45" y="328"/>
                    <a:pt x="27" y="296"/>
                  </a:cubicBezTo>
                  <a:cubicBezTo>
                    <a:pt x="8" y="265"/>
                    <a:pt x="0" y="235"/>
                    <a:pt x="0" y="198"/>
                  </a:cubicBezTo>
                  <a:cubicBezTo>
                    <a:pt x="0" y="162"/>
                    <a:pt x="8" y="131"/>
                    <a:pt x="27" y="99"/>
                  </a:cubicBezTo>
                  <a:cubicBezTo>
                    <a:pt x="45" y="68"/>
                    <a:pt x="67" y="45"/>
                    <a:pt x="99" y="26"/>
                  </a:cubicBezTo>
                  <a:cubicBezTo>
                    <a:pt x="130" y="8"/>
                    <a:pt x="161" y="0"/>
                    <a:pt x="198" y="0"/>
                  </a:cubicBezTo>
                  <a:cubicBezTo>
                    <a:pt x="234" y="0"/>
                    <a:pt x="264" y="8"/>
                    <a:pt x="296" y="26"/>
                  </a:cubicBezTo>
                  <a:cubicBezTo>
                    <a:pt x="327" y="45"/>
                    <a:pt x="351" y="68"/>
                    <a:pt x="369" y="99"/>
                  </a:cubicBezTo>
                  <a:cubicBezTo>
                    <a:pt x="387" y="131"/>
                    <a:pt x="395" y="161"/>
                    <a:pt x="395" y="198"/>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408" name="Grouper 12">
            <a:extLst>
              <a:ext uri="{FF2B5EF4-FFF2-40B4-BE49-F238E27FC236}">
                <a16:creationId xmlns:a16="http://schemas.microsoft.com/office/drawing/2014/main" id="{F6F376C2-DEE6-7C40-AA8B-74E384FFBE51}"/>
              </a:ext>
            </a:extLst>
          </p:cNvPr>
          <p:cNvGrpSpPr/>
          <p:nvPr/>
        </p:nvGrpSpPr>
        <p:grpSpPr>
          <a:xfrm>
            <a:off x="3994953" y="5432110"/>
            <a:ext cx="366712" cy="458787"/>
            <a:chOff x="6215063" y="3255963"/>
            <a:chExt cx="366712" cy="458787"/>
          </a:xfrm>
        </p:grpSpPr>
        <p:sp>
          <p:nvSpPr>
            <p:cNvPr id="409" name="Freeform 101">
              <a:extLst>
                <a:ext uri="{FF2B5EF4-FFF2-40B4-BE49-F238E27FC236}">
                  <a16:creationId xmlns:a16="http://schemas.microsoft.com/office/drawing/2014/main" id="{BB2BB938-80B6-6B49-A6BB-AB3AF3F3D987}"/>
                </a:ext>
              </a:extLst>
            </p:cNvPr>
            <p:cNvSpPr>
              <a:spLocks noChangeArrowheads="1"/>
            </p:cNvSpPr>
            <p:nvPr/>
          </p:nvSpPr>
          <p:spPr bwMode="auto">
            <a:xfrm>
              <a:off x="6276975" y="3255963"/>
              <a:ext cx="244475" cy="346075"/>
            </a:xfrm>
            <a:custGeom>
              <a:avLst/>
              <a:gdLst>
                <a:gd name="T0" fmla="*/ 479 w 678"/>
                <a:gd name="T1" fmla="*/ 960 h 961"/>
                <a:gd name="T2" fmla="*/ 479 w 678"/>
                <a:gd name="T3" fmla="*/ 847 h 961"/>
                <a:gd name="T4" fmla="*/ 677 w 678"/>
                <a:gd name="T5" fmla="*/ 565 h 961"/>
                <a:gd name="T6" fmla="*/ 677 w 678"/>
                <a:gd name="T7" fmla="*/ 0 h 961"/>
                <a:gd name="T8" fmla="*/ 0 w 678"/>
                <a:gd name="T9" fmla="*/ 0 h 961"/>
                <a:gd name="T10" fmla="*/ 0 w 678"/>
                <a:gd name="T11" fmla="*/ 565 h 961"/>
                <a:gd name="T12" fmla="*/ 197 w 678"/>
                <a:gd name="T13" fmla="*/ 847 h 961"/>
                <a:gd name="T14" fmla="*/ 197 w 678"/>
                <a:gd name="T15" fmla="*/ 960 h 9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78" h="961">
                  <a:moveTo>
                    <a:pt x="479" y="960"/>
                  </a:moveTo>
                  <a:cubicBezTo>
                    <a:pt x="479" y="937"/>
                    <a:pt x="479" y="901"/>
                    <a:pt x="479" y="847"/>
                  </a:cubicBezTo>
                  <a:cubicBezTo>
                    <a:pt x="479" y="717"/>
                    <a:pt x="677" y="683"/>
                    <a:pt x="677" y="565"/>
                  </a:cubicBezTo>
                  <a:cubicBezTo>
                    <a:pt x="677" y="520"/>
                    <a:pt x="677" y="0"/>
                    <a:pt x="677" y="0"/>
                  </a:cubicBezTo>
                  <a:lnTo>
                    <a:pt x="0" y="0"/>
                  </a:lnTo>
                  <a:cubicBezTo>
                    <a:pt x="0" y="0"/>
                    <a:pt x="0" y="520"/>
                    <a:pt x="0" y="565"/>
                  </a:cubicBezTo>
                  <a:cubicBezTo>
                    <a:pt x="0" y="683"/>
                    <a:pt x="197" y="717"/>
                    <a:pt x="197" y="847"/>
                  </a:cubicBezTo>
                  <a:cubicBezTo>
                    <a:pt x="197" y="901"/>
                    <a:pt x="197" y="937"/>
                    <a:pt x="197" y="96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10" name="Freeform 102">
              <a:extLst>
                <a:ext uri="{FF2B5EF4-FFF2-40B4-BE49-F238E27FC236}">
                  <a16:creationId xmlns:a16="http://schemas.microsoft.com/office/drawing/2014/main" id="{436B66B7-9156-9344-9603-79FC8B623494}"/>
                </a:ext>
              </a:extLst>
            </p:cNvPr>
            <p:cNvSpPr>
              <a:spLocks noChangeArrowheads="1"/>
            </p:cNvSpPr>
            <p:nvPr/>
          </p:nvSpPr>
          <p:spPr bwMode="auto">
            <a:xfrm>
              <a:off x="6215063" y="3306763"/>
              <a:ext cx="61912" cy="131762"/>
            </a:xfrm>
            <a:custGeom>
              <a:avLst/>
              <a:gdLst>
                <a:gd name="T0" fmla="*/ 170 w 171"/>
                <a:gd name="T1" fmla="*/ 0 h 365"/>
                <a:gd name="T2" fmla="*/ 0 w 171"/>
                <a:gd name="T3" fmla="*/ 0 h 365"/>
                <a:gd name="T4" fmla="*/ 0 w 171"/>
                <a:gd name="T5" fmla="*/ 234 h 365"/>
                <a:gd name="T6" fmla="*/ 34 w 171"/>
                <a:gd name="T7" fmla="*/ 313 h 365"/>
                <a:gd name="T8" fmla="*/ 68 w 171"/>
                <a:gd name="T9" fmla="*/ 347 h 365"/>
                <a:gd name="T10" fmla="*/ 108 w 171"/>
                <a:gd name="T11" fmla="*/ 364 h 365"/>
                <a:gd name="T12" fmla="*/ 141 w 171"/>
                <a:gd name="T13" fmla="*/ 364 h 365"/>
              </a:gdLst>
              <a:ahLst/>
              <a:cxnLst>
                <a:cxn ang="0">
                  <a:pos x="T0" y="T1"/>
                </a:cxn>
                <a:cxn ang="0">
                  <a:pos x="T2" y="T3"/>
                </a:cxn>
                <a:cxn ang="0">
                  <a:pos x="T4" y="T5"/>
                </a:cxn>
                <a:cxn ang="0">
                  <a:pos x="T6" y="T7"/>
                </a:cxn>
                <a:cxn ang="0">
                  <a:pos x="T8" y="T9"/>
                </a:cxn>
                <a:cxn ang="0">
                  <a:pos x="T10" y="T11"/>
                </a:cxn>
                <a:cxn ang="0">
                  <a:pos x="T12" y="T13"/>
                </a:cxn>
              </a:cxnLst>
              <a:rect l="0" t="0" r="r" b="b"/>
              <a:pathLst>
                <a:path w="171" h="365">
                  <a:moveTo>
                    <a:pt x="170" y="0"/>
                  </a:moveTo>
                  <a:lnTo>
                    <a:pt x="0" y="0"/>
                  </a:lnTo>
                  <a:lnTo>
                    <a:pt x="0" y="234"/>
                  </a:lnTo>
                  <a:cubicBezTo>
                    <a:pt x="0" y="265"/>
                    <a:pt x="12" y="293"/>
                    <a:pt x="34" y="313"/>
                  </a:cubicBezTo>
                  <a:lnTo>
                    <a:pt x="68" y="347"/>
                  </a:lnTo>
                  <a:cubicBezTo>
                    <a:pt x="79" y="358"/>
                    <a:pt x="94" y="364"/>
                    <a:pt x="108" y="364"/>
                  </a:cubicBezTo>
                  <a:lnTo>
                    <a:pt x="141" y="364"/>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11" name="Freeform 103">
              <a:extLst>
                <a:ext uri="{FF2B5EF4-FFF2-40B4-BE49-F238E27FC236}">
                  <a16:creationId xmlns:a16="http://schemas.microsoft.com/office/drawing/2014/main" id="{9CC8EBDA-62AE-0240-B723-4D7C966F3704}"/>
                </a:ext>
              </a:extLst>
            </p:cNvPr>
            <p:cNvSpPr>
              <a:spLocks noChangeArrowheads="1"/>
            </p:cNvSpPr>
            <p:nvPr/>
          </p:nvSpPr>
          <p:spPr bwMode="auto">
            <a:xfrm>
              <a:off x="6519863" y="3306763"/>
              <a:ext cx="61912" cy="131762"/>
            </a:xfrm>
            <a:custGeom>
              <a:avLst/>
              <a:gdLst>
                <a:gd name="T0" fmla="*/ 0 w 170"/>
                <a:gd name="T1" fmla="*/ 0 h 365"/>
                <a:gd name="T2" fmla="*/ 169 w 170"/>
                <a:gd name="T3" fmla="*/ 0 h 365"/>
                <a:gd name="T4" fmla="*/ 169 w 170"/>
                <a:gd name="T5" fmla="*/ 234 h 365"/>
                <a:gd name="T6" fmla="*/ 135 w 170"/>
                <a:gd name="T7" fmla="*/ 313 h 365"/>
                <a:gd name="T8" fmla="*/ 102 w 170"/>
                <a:gd name="T9" fmla="*/ 347 h 365"/>
                <a:gd name="T10" fmla="*/ 62 w 170"/>
                <a:gd name="T11" fmla="*/ 364 h 365"/>
                <a:gd name="T12" fmla="*/ 28 w 170"/>
                <a:gd name="T13" fmla="*/ 364 h 365"/>
              </a:gdLst>
              <a:ahLst/>
              <a:cxnLst>
                <a:cxn ang="0">
                  <a:pos x="T0" y="T1"/>
                </a:cxn>
                <a:cxn ang="0">
                  <a:pos x="T2" y="T3"/>
                </a:cxn>
                <a:cxn ang="0">
                  <a:pos x="T4" y="T5"/>
                </a:cxn>
                <a:cxn ang="0">
                  <a:pos x="T6" y="T7"/>
                </a:cxn>
                <a:cxn ang="0">
                  <a:pos x="T8" y="T9"/>
                </a:cxn>
                <a:cxn ang="0">
                  <a:pos x="T10" y="T11"/>
                </a:cxn>
                <a:cxn ang="0">
                  <a:pos x="T12" y="T13"/>
                </a:cxn>
              </a:cxnLst>
              <a:rect l="0" t="0" r="r" b="b"/>
              <a:pathLst>
                <a:path w="170" h="365">
                  <a:moveTo>
                    <a:pt x="0" y="0"/>
                  </a:moveTo>
                  <a:lnTo>
                    <a:pt x="169" y="0"/>
                  </a:lnTo>
                  <a:lnTo>
                    <a:pt x="169" y="234"/>
                  </a:lnTo>
                  <a:cubicBezTo>
                    <a:pt x="169" y="265"/>
                    <a:pt x="158" y="293"/>
                    <a:pt x="135" y="313"/>
                  </a:cubicBezTo>
                  <a:lnTo>
                    <a:pt x="102" y="347"/>
                  </a:lnTo>
                  <a:cubicBezTo>
                    <a:pt x="90" y="358"/>
                    <a:pt x="76" y="364"/>
                    <a:pt x="62" y="364"/>
                  </a:cubicBezTo>
                  <a:lnTo>
                    <a:pt x="28" y="364"/>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12" name="Freeform 104">
              <a:extLst>
                <a:ext uri="{FF2B5EF4-FFF2-40B4-BE49-F238E27FC236}">
                  <a16:creationId xmlns:a16="http://schemas.microsoft.com/office/drawing/2014/main" id="{1B45FE6A-0165-2C41-904B-41A66DC95338}"/>
                </a:ext>
              </a:extLst>
            </p:cNvPr>
            <p:cNvSpPr>
              <a:spLocks noChangeArrowheads="1"/>
            </p:cNvSpPr>
            <p:nvPr/>
          </p:nvSpPr>
          <p:spPr bwMode="auto">
            <a:xfrm>
              <a:off x="6429375" y="3602038"/>
              <a:ext cx="50800" cy="50800"/>
            </a:xfrm>
            <a:custGeom>
              <a:avLst/>
              <a:gdLst>
                <a:gd name="T0" fmla="*/ 0 w 142"/>
                <a:gd name="T1" fmla="*/ 0 h 142"/>
                <a:gd name="T2" fmla="*/ 85 w 142"/>
                <a:gd name="T3" fmla="*/ 0 h 142"/>
                <a:gd name="T4" fmla="*/ 141 w 142"/>
                <a:gd name="T5" fmla="*/ 56 h 142"/>
                <a:gd name="T6" fmla="*/ 141 w 142"/>
                <a:gd name="T7" fmla="*/ 141 h 142"/>
              </a:gdLst>
              <a:ahLst/>
              <a:cxnLst>
                <a:cxn ang="0">
                  <a:pos x="T0" y="T1"/>
                </a:cxn>
                <a:cxn ang="0">
                  <a:pos x="T2" y="T3"/>
                </a:cxn>
                <a:cxn ang="0">
                  <a:pos x="T4" y="T5"/>
                </a:cxn>
                <a:cxn ang="0">
                  <a:pos x="T6" y="T7"/>
                </a:cxn>
              </a:cxnLst>
              <a:rect l="0" t="0" r="r" b="b"/>
              <a:pathLst>
                <a:path w="142" h="142">
                  <a:moveTo>
                    <a:pt x="0" y="0"/>
                  </a:moveTo>
                  <a:lnTo>
                    <a:pt x="85" y="0"/>
                  </a:lnTo>
                  <a:cubicBezTo>
                    <a:pt x="116" y="0"/>
                    <a:pt x="141" y="25"/>
                    <a:pt x="141" y="56"/>
                  </a:cubicBezTo>
                  <a:lnTo>
                    <a:pt x="141" y="141"/>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13" name="Freeform 105">
              <a:extLst>
                <a:ext uri="{FF2B5EF4-FFF2-40B4-BE49-F238E27FC236}">
                  <a16:creationId xmlns:a16="http://schemas.microsoft.com/office/drawing/2014/main" id="{D8C156C6-0371-ED4C-9471-803C718B87AC}"/>
                </a:ext>
              </a:extLst>
            </p:cNvPr>
            <p:cNvSpPr>
              <a:spLocks noChangeArrowheads="1"/>
            </p:cNvSpPr>
            <p:nvPr/>
          </p:nvSpPr>
          <p:spPr bwMode="auto">
            <a:xfrm>
              <a:off x="6316663" y="3602038"/>
              <a:ext cx="92075" cy="50800"/>
            </a:xfrm>
            <a:custGeom>
              <a:avLst/>
              <a:gdLst>
                <a:gd name="T0" fmla="*/ 0 w 255"/>
                <a:gd name="T1" fmla="*/ 141 h 142"/>
                <a:gd name="T2" fmla="*/ 0 w 255"/>
                <a:gd name="T3" fmla="*/ 56 h 142"/>
                <a:gd name="T4" fmla="*/ 56 w 255"/>
                <a:gd name="T5" fmla="*/ 0 h 142"/>
                <a:gd name="T6" fmla="*/ 254 w 255"/>
                <a:gd name="T7" fmla="*/ 0 h 142"/>
              </a:gdLst>
              <a:ahLst/>
              <a:cxnLst>
                <a:cxn ang="0">
                  <a:pos x="T0" y="T1"/>
                </a:cxn>
                <a:cxn ang="0">
                  <a:pos x="T2" y="T3"/>
                </a:cxn>
                <a:cxn ang="0">
                  <a:pos x="T4" y="T5"/>
                </a:cxn>
                <a:cxn ang="0">
                  <a:pos x="T6" y="T7"/>
                </a:cxn>
              </a:cxnLst>
              <a:rect l="0" t="0" r="r" b="b"/>
              <a:pathLst>
                <a:path w="255" h="142">
                  <a:moveTo>
                    <a:pt x="0" y="141"/>
                  </a:moveTo>
                  <a:lnTo>
                    <a:pt x="0" y="56"/>
                  </a:lnTo>
                  <a:cubicBezTo>
                    <a:pt x="0" y="25"/>
                    <a:pt x="25" y="0"/>
                    <a:pt x="56" y="0"/>
                  </a:cubicBezTo>
                  <a:lnTo>
                    <a:pt x="254"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14" name="Freeform 106">
              <a:extLst>
                <a:ext uri="{FF2B5EF4-FFF2-40B4-BE49-F238E27FC236}">
                  <a16:creationId xmlns:a16="http://schemas.microsoft.com/office/drawing/2014/main" id="{6BC68043-B04E-C446-8E8E-FCD442961CA2}"/>
                </a:ext>
              </a:extLst>
            </p:cNvPr>
            <p:cNvSpPr>
              <a:spLocks noChangeArrowheads="1"/>
            </p:cNvSpPr>
            <p:nvPr/>
          </p:nvSpPr>
          <p:spPr bwMode="auto">
            <a:xfrm>
              <a:off x="6286500" y="3652838"/>
              <a:ext cx="223838" cy="61912"/>
            </a:xfrm>
            <a:custGeom>
              <a:avLst/>
              <a:gdLst>
                <a:gd name="T0" fmla="*/ 423 w 622"/>
                <a:gd name="T1" fmla="*/ 0 h 170"/>
                <a:gd name="T2" fmla="*/ 564 w 622"/>
                <a:gd name="T3" fmla="*/ 0 h 170"/>
                <a:gd name="T4" fmla="*/ 621 w 622"/>
                <a:gd name="T5" fmla="*/ 57 h 170"/>
                <a:gd name="T6" fmla="*/ 621 w 622"/>
                <a:gd name="T7" fmla="*/ 169 h 170"/>
                <a:gd name="T8" fmla="*/ 0 w 622"/>
                <a:gd name="T9" fmla="*/ 169 h 170"/>
                <a:gd name="T10" fmla="*/ 0 w 622"/>
                <a:gd name="T11" fmla="*/ 57 h 170"/>
                <a:gd name="T12" fmla="*/ 56 w 622"/>
                <a:gd name="T13" fmla="*/ 0 h 170"/>
                <a:gd name="T14" fmla="*/ 367 w 622"/>
                <a:gd name="T15" fmla="*/ 0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2" h="170">
                  <a:moveTo>
                    <a:pt x="423" y="0"/>
                  </a:moveTo>
                  <a:lnTo>
                    <a:pt x="564" y="0"/>
                  </a:lnTo>
                  <a:cubicBezTo>
                    <a:pt x="595" y="0"/>
                    <a:pt x="621" y="25"/>
                    <a:pt x="621" y="57"/>
                  </a:cubicBezTo>
                  <a:lnTo>
                    <a:pt x="621" y="169"/>
                  </a:lnTo>
                  <a:lnTo>
                    <a:pt x="0" y="169"/>
                  </a:lnTo>
                  <a:lnTo>
                    <a:pt x="0" y="57"/>
                  </a:lnTo>
                  <a:cubicBezTo>
                    <a:pt x="0" y="25"/>
                    <a:pt x="25" y="0"/>
                    <a:pt x="56" y="0"/>
                  </a:cubicBezTo>
                  <a:lnTo>
                    <a:pt x="367"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15" name="Freeform 107">
              <a:extLst>
                <a:ext uri="{FF2B5EF4-FFF2-40B4-BE49-F238E27FC236}">
                  <a16:creationId xmlns:a16="http://schemas.microsoft.com/office/drawing/2014/main" id="{5A3248BF-3CC5-3946-88DE-3042AE85E3AB}"/>
                </a:ext>
              </a:extLst>
            </p:cNvPr>
            <p:cNvSpPr>
              <a:spLocks noChangeArrowheads="1"/>
            </p:cNvSpPr>
            <p:nvPr/>
          </p:nvSpPr>
          <p:spPr bwMode="auto">
            <a:xfrm>
              <a:off x="6327775" y="3316288"/>
              <a:ext cx="142875" cy="141287"/>
            </a:xfrm>
            <a:custGeom>
              <a:avLst/>
              <a:gdLst>
                <a:gd name="T0" fmla="*/ 197 w 396"/>
                <a:gd name="T1" fmla="*/ 0 h 393"/>
                <a:gd name="T2" fmla="*/ 251 w 396"/>
                <a:gd name="T3" fmla="*/ 144 h 393"/>
                <a:gd name="T4" fmla="*/ 395 w 396"/>
                <a:gd name="T5" fmla="*/ 149 h 393"/>
                <a:gd name="T6" fmla="*/ 285 w 396"/>
                <a:gd name="T7" fmla="*/ 251 h 393"/>
                <a:gd name="T8" fmla="*/ 319 w 396"/>
                <a:gd name="T9" fmla="*/ 392 h 393"/>
                <a:gd name="T10" fmla="*/ 197 w 396"/>
                <a:gd name="T11" fmla="*/ 316 h 393"/>
                <a:gd name="T12" fmla="*/ 76 w 396"/>
                <a:gd name="T13" fmla="*/ 392 h 393"/>
                <a:gd name="T14" fmla="*/ 110 w 396"/>
                <a:gd name="T15" fmla="*/ 251 h 393"/>
                <a:gd name="T16" fmla="*/ 0 w 396"/>
                <a:gd name="T17" fmla="*/ 149 h 393"/>
                <a:gd name="T18" fmla="*/ 144 w 396"/>
                <a:gd name="T19" fmla="*/ 144 h 393"/>
                <a:gd name="T20" fmla="*/ 197 w 396"/>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6" h="393">
                  <a:moveTo>
                    <a:pt x="197" y="0"/>
                  </a:moveTo>
                  <a:lnTo>
                    <a:pt x="251" y="144"/>
                  </a:lnTo>
                  <a:lnTo>
                    <a:pt x="395" y="149"/>
                  </a:lnTo>
                  <a:lnTo>
                    <a:pt x="285" y="251"/>
                  </a:lnTo>
                  <a:lnTo>
                    <a:pt x="319" y="392"/>
                  </a:lnTo>
                  <a:lnTo>
                    <a:pt x="197" y="316"/>
                  </a:lnTo>
                  <a:lnTo>
                    <a:pt x="76" y="392"/>
                  </a:lnTo>
                  <a:lnTo>
                    <a:pt x="110" y="251"/>
                  </a:lnTo>
                  <a:lnTo>
                    <a:pt x="0" y="149"/>
                  </a:lnTo>
                  <a:lnTo>
                    <a:pt x="144" y="144"/>
                  </a:lnTo>
                  <a:lnTo>
                    <a:pt x="197"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416" name="Groupe 415">
            <a:extLst>
              <a:ext uri="{FF2B5EF4-FFF2-40B4-BE49-F238E27FC236}">
                <a16:creationId xmlns:a16="http://schemas.microsoft.com/office/drawing/2014/main" id="{D47E9940-25D3-5B4D-902D-5AF6D4D9163B}"/>
              </a:ext>
            </a:extLst>
          </p:cNvPr>
          <p:cNvGrpSpPr/>
          <p:nvPr/>
        </p:nvGrpSpPr>
        <p:grpSpPr>
          <a:xfrm>
            <a:off x="2441854" y="5458303"/>
            <a:ext cx="406400" cy="406400"/>
            <a:chOff x="1835150" y="4516438"/>
            <a:chExt cx="406400" cy="406400"/>
          </a:xfrm>
        </p:grpSpPr>
        <p:sp>
          <p:nvSpPr>
            <p:cNvPr id="417" name="Line 76">
              <a:extLst>
                <a:ext uri="{FF2B5EF4-FFF2-40B4-BE49-F238E27FC236}">
                  <a16:creationId xmlns:a16="http://schemas.microsoft.com/office/drawing/2014/main" id="{F9F76D77-2031-F049-8CE6-435E13945BA4}"/>
                </a:ext>
              </a:extLst>
            </p:cNvPr>
            <p:cNvSpPr>
              <a:spLocks noChangeShapeType="1"/>
            </p:cNvSpPr>
            <p:nvPr/>
          </p:nvSpPr>
          <p:spPr bwMode="auto">
            <a:xfrm>
              <a:off x="1927225" y="4606925"/>
              <a:ext cx="111125" cy="111125"/>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18" name="Freeform 77">
              <a:extLst>
                <a:ext uri="{FF2B5EF4-FFF2-40B4-BE49-F238E27FC236}">
                  <a16:creationId xmlns:a16="http://schemas.microsoft.com/office/drawing/2014/main" id="{45752473-31BF-774B-9B00-7E2C9FF0580E}"/>
                </a:ext>
              </a:extLst>
            </p:cNvPr>
            <p:cNvSpPr>
              <a:spLocks noChangeArrowheads="1"/>
            </p:cNvSpPr>
            <p:nvPr/>
          </p:nvSpPr>
          <p:spPr bwMode="auto">
            <a:xfrm>
              <a:off x="1835150" y="4516438"/>
              <a:ext cx="92075" cy="92075"/>
            </a:xfrm>
            <a:custGeom>
              <a:avLst/>
              <a:gdLst>
                <a:gd name="T0" fmla="*/ 85 w 255"/>
                <a:gd name="T1" fmla="*/ 85 h 255"/>
                <a:gd name="T2" fmla="*/ 0 w 255"/>
                <a:gd name="T3" fmla="*/ 113 h 255"/>
                <a:gd name="T4" fmla="*/ 141 w 255"/>
                <a:gd name="T5" fmla="*/ 254 h 255"/>
                <a:gd name="T6" fmla="*/ 254 w 255"/>
                <a:gd name="T7" fmla="*/ 254 h 255"/>
                <a:gd name="T8" fmla="*/ 254 w 255"/>
                <a:gd name="T9" fmla="*/ 141 h 255"/>
                <a:gd name="T10" fmla="*/ 113 w 255"/>
                <a:gd name="T11" fmla="*/ 0 h 255"/>
                <a:gd name="T12" fmla="*/ 85 w 255"/>
                <a:gd name="T13" fmla="*/ 85 h 255"/>
              </a:gdLst>
              <a:ahLst/>
              <a:cxnLst>
                <a:cxn ang="0">
                  <a:pos x="T0" y="T1"/>
                </a:cxn>
                <a:cxn ang="0">
                  <a:pos x="T2" y="T3"/>
                </a:cxn>
                <a:cxn ang="0">
                  <a:pos x="T4" y="T5"/>
                </a:cxn>
                <a:cxn ang="0">
                  <a:pos x="T6" y="T7"/>
                </a:cxn>
                <a:cxn ang="0">
                  <a:pos x="T8" y="T9"/>
                </a:cxn>
                <a:cxn ang="0">
                  <a:pos x="T10" y="T11"/>
                </a:cxn>
                <a:cxn ang="0">
                  <a:pos x="T12" y="T13"/>
                </a:cxn>
              </a:cxnLst>
              <a:rect l="0" t="0" r="r" b="b"/>
              <a:pathLst>
                <a:path w="255" h="255">
                  <a:moveTo>
                    <a:pt x="85" y="85"/>
                  </a:moveTo>
                  <a:lnTo>
                    <a:pt x="0" y="113"/>
                  </a:lnTo>
                  <a:lnTo>
                    <a:pt x="141" y="254"/>
                  </a:lnTo>
                  <a:lnTo>
                    <a:pt x="254" y="254"/>
                  </a:lnTo>
                  <a:lnTo>
                    <a:pt x="254" y="141"/>
                  </a:lnTo>
                  <a:lnTo>
                    <a:pt x="113" y="0"/>
                  </a:lnTo>
                  <a:lnTo>
                    <a:pt x="85" y="85"/>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19" name="Freeform 78">
              <a:extLst>
                <a:ext uri="{FF2B5EF4-FFF2-40B4-BE49-F238E27FC236}">
                  <a16:creationId xmlns:a16="http://schemas.microsoft.com/office/drawing/2014/main" id="{78F0A193-A37E-0440-8180-3B8B2739993C}"/>
                </a:ext>
              </a:extLst>
            </p:cNvPr>
            <p:cNvSpPr>
              <a:spLocks noChangeArrowheads="1"/>
            </p:cNvSpPr>
            <p:nvPr/>
          </p:nvSpPr>
          <p:spPr bwMode="auto">
            <a:xfrm>
              <a:off x="1978025" y="4657725"/>
              <a:ext cx="122238" cy="122238"/>
            </a:xfrm>
            <a:custGeom>
              <a:avLst/>
              <a:gdLst>
                <a:gd name="T0" fmla="*/ 113 w 340"/>
                <a:gd name="T1" fmla="*/ 8 h 340"/>
                <a:gd name="T2" fmla="*/ 169 w 340"/>
                <a:gd name="T3" fmla="*/ 0 h 340"/>
                <a:gd name="T4" fmla="*/ 339 w 340"/>
                <a:gd name="T5" fmla="*/ 169 h 340"/>
                <a:gd name="T6" fmla="*/ 169 w 340"/>
                <a:gd name="T7" fmla="*/ 339 h 340"/>
                <a:gd name="T8" fmla="*/ 0 w 340"/>
                <a:gd name="T9" fmla="*/ 169 h 340"/>
                <a:gd name="T10" fmla="*/ 9 w 340"/>
                <a:gd name="T11" fmla="*/ 113 h 340"/>
              </a:gdLst>
              <a:ahLst/>
              <a:cxnLst>
                <a:cxn ang="0">
                  <a:pos x="T0" y="T1"/>
                </a:cxn>
                <a:cxn ang="0">
                  <a:pos x="T2" y="T3"/>
                </a:cxn>
                <a:cxn ang="0">
                  <a:pos x="T4" y="T5"/>
                </a:cxn>
                <a:cxn ang="0">
                  <a:pos x="T6" y="T7"/>
                </a:cxn>
                <a:cxn ang="0">
                  <a:pos x="T8" y="T9"/>
                </a:cxn>
                <a:cxn ang="0">
                  <a:pos x="T10" y="T11"/>
                </a:cxn>
              </a:cxnLst>
              <a:rect l="0" t="0" r="r" b="b"/>
              <a:pathLst>
                <a:path w="340" h="340">
                  <a:moveTo>
                    <a:pt x="113" y="8"/>
                  </a:moveTo>
                  <a:cubicBezTo>
                    <a:pt x="130" y="3"/>
                    <a:pt x="150" y="0"/>
                    <a:pt x="169" y="0"/>
                  </a:cubicBezTo>
                  <a:cubicBezTo>
                    <a:pt x="263" y="0"/>
                    <a:pt x="339" y="76"/>
                    <a:pt x="339" y="169"/>
                  </a:cubicBezTo>
                  <a:cubicBezTo>
                    <a:pt x="339" y="262"/>
                    <a:pt x="262" y="339"/>
                    <a:pt x="169" y="339"/>
                  </a:cubicBezTo>
                  <a:cubicBezTo>
                    <a:pt x="75" y="339"/>
                    <a:pt x="0" y="262"/>
                    <a:pt x="0" y="169"/>
                  </a:cubicBezTo>
                  <a:cubicBezTo>
                    <a:pt x="0" y="150"/>
                    <a:pt x="3" y="130"/>
                    <a:pt x="9" y="113"/>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0" name="Freeform 79">
              <a:extLst>
                <a:ext uri="{FF2B5EF4-FFF2-40B4-BE49-F238E27FC236}">
                  <a16:creationId xmlns:a16="http://schemas.microsoft.com/office/drawing/2014/main" id="{EF0A3DDA-DBBD-0B40-B7BD-97030BE1F7B3}"/>
                </a:ext>
              </a:extLst>
            </p:cNvPr>
            <p:cNvSpPr>
              <a:spLocks noChangeArrowheads="1"/>
            </p:cNvSpPr>
            <p:nvPr/>
          </p:nvSpPr>
          <p:spPr bwMode="auto">
            <a:xfrm>
              <a:off x="1906588" y="4586288"/>
              <a:ext cx="263525" cy="265112"/>
            </a:xfrm>
            <a:custGeom>
              <a:avLst/>
              <a:gdLst>
                <a:gd name="T0" fmla="*/ 169 w 734"/>
                <a:gd name="T1" fmla="*/ 57 h 735"/>
                <a:gd name="T2" fmla="*/ 366 w 734"/>
                <a:gd name="T3" fmla="*/ 0 h 735"/>
                <a:gd name="T4" fmla="*/ 733 w 734"/>
                <a:gd name="T5" fmla="*/ 367 h 735"/>
                <a:gd name="T6" fmla="*/ 366 w 734"/>
                <a:gd name="T7" fmla="*/ 734 h 735"/>
                <a:gd name="T8" fmla="*/ 0 w 734"/>
                <a:gd name="T9" fmla="*/ 367 h 735"/>
                <a:gd name="T10" fmla="*/ 56 w 734"/>
                <a:gd name="T11" fmla="*/ 170 h 735"/>
              </a:gdLst>
              <a:ahLst/>
              <a:cxnLst>
                <a:cxn ang="0">
                  <a:pos x="T0" y="T1"/>
                </a:cxn>
                <a:cxn ang="0">
                  <a:pos x="T2" y="T3"/>
                </a:cxn>
                <a:cxn ang="0">
                  <a:pos x="T4" y="T5"/>
                </a:cxn>
                <a:cxn ang="0">
                  <a:pos x="T6" y="T7"/>
                </a:cxn>
                <a:cxn ang="0">
                  <a:pos x="T8" y="T9"/>
                </a:cxn>
                <a:cxn ang="0">
                  <a:pos x="T10" y="T11"/>
                </a:cxn>
              </a:cxnLst>
              <a:rect l="0" t="0" r="r" b="b"/>
              <a:pathLst>
                <a:path w="734" h="735">
                  <a:moveTo>
                    <a:pt x="169" y="57"/>
                  </a:moveTo>
                  <a:cubicBezTo>
                    <a:pt x="225" y="20"/>
                    <a:pt x="293" y="0"/>
                    <a:pt x="366" y="0"/>
                  </a:cubicBezTo>
                  <a:cubicBezTo>
                    <a:pt x="570" y="0"/>
                    <a:pt x="733" y="164"/>
                    <a:pt x="733" y="367"/>
                  </a:cubicBezTo>
                  <a:cubicBezTo>
                    <a:pt x="733" y="571"/>
                    <a:pt x="569" y="734"/>
                    <a:pt x="366" y="734"/>
                  </a:cubicBezTo>
                  <a:cubicBezTo>
                    <a:pt x="162" y="734"/>
                    <a:pt x="0" y="571"/>
                    <a:pt x="0" y="367"/>
                  </a:cubicBezTo>
                  <a:cubicBezTo>
                    <a:pt x="0" y="294"/>
                    <a:pt x="22" y="226"/>
                    <a:pt x="56" y="17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21" name="Freeform 80">
              <a:extLst>
                <a:ext uri="{FF2B5EF4-FFF2-40B4-BE49-F238E27FC236}">
                  <a16:creationId xmlns:a16="http://schemas.microsoft.com/office/drawing/2014/main" id="{BFA3E470-1979-3946-9726-7365CC3CFEC7}"/>
                </a:ext>
              </a:extLst>
            </p:cNvPr>
            <p:cNvSpPr>
              <a:spLocks noChangeArrowheads="1"/>
            </p:cNvSpPr>
            <p:nvPr/>
          </p:nvSpPr>
          <p:spPr bwMode="auto">
            <a:xfrm>
              <a:off x="1835150" y="4516438"/>
              <a:ext cx="406400" cy="406400"/>
            </a:xfrm>
            <a:custGeom>
              <a:avLst/>
              <a:gdLst>
                <a:gd name="T0" fmla="*/ 296 w 1130"/>
                <a:gd name="T1" fmla="*/ 68 h 1130"/>
                <a:gd name="T2" fmla="*/ 564 w 1130"/>
                <a:gd name="T3" fmla="*/ 0 h 1130"/>
                <a:gd name="T4" fmla="*/ 1129 w 1130"/>
                <a:gd name="T5" fmla="*/ 564 h 1130"/>
                <a:gd name="T6" fmla="*/ 564 w 1130"/>
                <a:gd name="T7" fmla="*/ 1129 h 1130"/>
                <a:gd name="T8" fmla="*/ 0 w 1130"/>
                <a:gd name="T9" fmla="*/ 564 h 1130"/>
                <a:gd name="T10" fmla="*/ 68 w 1130"/>
                <a:gd name="T11" fmla="*/ 296 h 1130"/>
              </a:gdLst>
              <a:ahLst/>
              <a:cxnLst>
                <a:cxn ang="0">
                  <a:pos x="T0" y="T1"/>
                </a:cxn>
                <a:cxn ang="0">
                  <a:pos x="T2" y="T3"/>
                </a:cxn>
                <a:cxn ang="0">
                  <a:pos x="T4" y="T5"/>
                </a:cxn>
                <a:cxn ang="0">
                  <a:pos x="T6" y="T7"/>
                </a:cxn>
                <a:cxn ang="0">
                  <a:pos x="T8" y="T9"/>
                </a:cxn>
                <a:cxn ang="0">
                  <a:pos x="T10" y="T11"/>
                </a:cxn>
              </a:cxnLst>
              <a:rect l="0" t="0" r="r" b="b"/>
              <a:pathLst>
                <a:path w="1130" h="1130">
                  <a:moveTo>
                    <a:pt x="296" y="68"/>
                  </a:moveTo>
                  <a:cubicBezTo>
                    <a:pt x="375" y="25"/>
                    <a:pt x="469" y="0"/>
                    <a:pt x="564" y="0"/>
                  </a:cubicBezTo>
                  <a:cubicBezTo>
                    <a:pt x="875" y="0"/>
                    <a:pt x="1129" y="254"/>
                    <a:pt x="1129" y="564"/>
                  </a:cubicBezTo>
                  <a:cubicBezTo>
                    <a:pt x="1129" y="875"/>
                    <a:pt x="874" y="1129"/>
                    <a:pt x="564" y="1129"/>
                  </a:cubicBezTo>
                  <a:cubicBezTo>
                    <a:pt x="253" y="1129"/>
                    <a:pt x="0" y="875"/>
                    <a:pt x="0" y="564"/>
                  </a:cubicBezTo>
                  <a:cubicBezTo>
                    <a:pt x="0" y="468"/>
                    <a:pt x="25" y="375"/>
                    <a:pt x="68" y="296"/>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22" name="Grouper 24">
            <a:extLst>
              <a:ext uri="{FF2B5EF4-FFF2-40B4-BE49-F238E27FC236}">
                <a16:creationId xmlns:a16="http://schemas.microsoft.com/office/drawing/2014/main" id="{52879B60-B9DA-3542-91C0-723DFEF538AD}"/>
              </a:ext>
            </a:extLst>
          </p:cNvPr>
          <p:cNvGrpSpPr/>
          <p:nvPr/>
        </p:nvGrpSpPr>
        <p:grpSpPr>
          <a:xfrm>
            <a:off x="1529086" y="7176646"/>
            <a:ext cx="468312" cy="423862"/>
            <a:chOff x="6234834" y="919474"/>
            <a:chExt cx="468312" cy="423862"/>
          </a:xfrm>
        </p:grpSpPr>
        <p:sp>
          <p:nvSpPr>
            <p:cNvPr id="423" name="Freeform 21">
              <a:extLst>
                <a:ext uri="{FF2B5EF4-FFF2-40B4-BE49-F238E27FC236}">
                  <a16:creationId xmlns:a16="http://schemas.microsoft.com/office/drawing/2014/main" id="{9118AF46-29D4-B142-A62E-2ED1D453068C}"/>
                </a:ext>
              </a:extLst>
            </p:cNvPr>
            <p:cNvSpPr>
              <a:spLocks noChangeArrowheads="1"/>
            </p:cNvSpPr>
            <p:nvPr/>
          </p:nvSpPr>
          <p:spPr bwMode="auto">
            <a:xfrm>
              <a:off x="6320559" y="919474"/>
              <a:ext cx="296862" cy="252412"/>
            </a:xfrm>
            <a:custGeom>
              <a:avLst/>
              <a:gdLst>
                <a:gd name="T0" fmla="*/ 412 w 824"/>
                <a:gd name="T1" fmla="*/ 700 h 701"/>
                <a:gd name="T2" fmla="*/ 812 w 824"/>
                <a:gd name="T3" fmla="*/ 279 h 701"/>
                <a:gd name="T4" fmla="*/ 736 w 824"/>
                <a:gd name="T5" fmla="*/ 65 h 701"/>
                <a:gd name="T6" fmla="*/ 412 w 824"/>
                <a:gd name="T7" fmla="*/ 124 h 701"/>
                <a:gd name="T8" fmla="*/ 87 w 824"/>
                <a:gd name="T9" fmla="*/ 65 h 701"/>
                <a:gd name="T10" fmla="*/ 11 w 824"/>
                <a:gd name="T11" fmla="*/ 279 h 701"/>
                <a:gd name="T12" fmla="*/ 412 w 824"/>
                <a:gd name="T13" fmla="*/ 700 h 701"/>
              </a:gdLst>
              <a:ahLst/>
              <a:cxnLst>
                <a:cxn ang="0">
                  <a:pos x="T0" y="T1"/>
                </a:cxn>
                <a:cxn ang="0">
                  <a:pos x="T2" y="T3"/>
                </a:cxn>
                <a:cxn ang="0">
                  <a:pos x="T4" y="T5"/>
                </a:cxn>
                <a:cxn ang="0">
                  <a:pos x="T6" y="T7"/>
                </a:cxn>
                <a:cxn ang="0">
                  <a:pos x="T8" y="T9"/>
                </a:cxn>
                <a:cxn ang="0">
                  <a:pos x="T10" y="T11"/>
                </a:cxn>
                <a:cxn ang="0">
                  <a:pos x="T12" y="T13"/>
                </a:cxn>
              </a:cxnLst>
              <a:rect l="0" t="0" r="r" b="b"/>
              <a:pathLst>
                <a:path w="824" h="701">
                  <a:moveTo>
                    <a:pt x="412" y="700"/>
                  </a:moveTo>
                  <a:cubicBezTo>
                    <a:pt x="685" y="505"/>
                    <a:pt x="792" y="412"/>
                    <a:pt x="812" y="279"/>
                  </a:cubicBezTo>
                  <a:cubicBezTo>
                    <a:pt x="823" y="212"/>
                    <a:pt x="809" y="121"/>
                    <a:pt x="736" y="65"/>
                  </a:cubicBezTo>
                  <a:cubicBezTo>
                    <a:pt x="651" y="3"/>
                    <a:pt x="487" y="0"/>
                    <a:pt x="412" y="124"/>
                  </a:cubicBezTo>
                  <a:cubicBezTo>
                    <a:pt x="336" y="3"/>
                    <a:pt x="172" y="3"/>
                    <a:pt x="87" y="65"/>
                  </a:cubicBezTo>
                  <a:cubicBezTo>
                    <a:pt x="11" y="121"/>
                    <a:pt x="0" y="214"/>
                    <a:pt x="11" y="279"/>
                  </a:cubicBezTo>
                  <a:cubicBezTo>
                    <a:pt x="31" y="412"/>
                    <a:pt x="138" y="505"/>
                    <a:pt x="412" y="70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24" name="Freeform 22">
              <a:extLst>
                <a:ext uri="{FF2B5EF4-FFF2-40B4-BE49-F238E27FC236}">
                  <a16:creationId xmlns:a16="http://schemas.microsoft.com/office/drawing/2014/main" id="{1D2E7DBE-6B13-BC40-A6E7-45FA67696627}"/>
                </a:ext>
              </a:extLst>
            </p:cNvPr>
            <p:cNvSpPr>
              <a:spLocks noChangeArrowheads="1"/>
            </p:cNvSpPr>
            <p:nvPr/>
          </p:nvSpPr>
          <p:spPr bwMode="auto">
            <a:xfrm>
              <a:off x="6234834" y="1036949"/>
              <a:ext cx="174625" cy="177800"/>
            </a:xfrm>
            <a:custGeom>
              <a:avLst/>
              <a:gdLst>
                <a:gd name="T0" fmla="*/ 186 w 484"/>
                <a:gd name="T1" fmla="*/ 9 h 495"/>
                <a:gd name="T2" fmla="*/ 62 w 484"/>
                <a:gd name="T3" fmla="*/ 37 h 495"/>
                <a:gd name="T4" fmla="*/ 6 w 484"/>
                <a:gd name="T5" fmla="*/ 192 h 495"/>
                <a:gd name="T6" fmla="*/ 294 w 484"/>
                <a:gd name="T7" fmla="*/ 494 h 495"/>
                <a:gd name="T8" fmla="*/ 483 w 484"/>
                <a:gd name="T9" fmla="*/ 347 h 495"/>
              </a:gdLst>
              <a:ahLst/>
              <a:cxnLst>
                <a:cxn ang="0">
                  <a:pos x="T0" y="T1"/>
                </a:cxn>
                <a:cxn ang="0">
                  <a:pos x="T2" y="T3"/>
                </a:cxn>
                <a:cxn ang="0">
                  <a:pos x="T4" y="T5"/>
                </a:cxn>
                <a:cxn ang="0">
                  <a:pos x="T6" y="T7"/>
                </a:cxn>
                <a:cxn ang="0">
                  <a:pos x="T8" y="T9"/>
                </a:cxn>
              </a:cxnLst>
              <a:rect l="0" t="0" r="r" b="b"/>
              <a:pathLst>
                <a:path w="484" h="495">
                  <a:moveTo>
                    <a:pt x="186" y="9"/>
                  </a:moveTo>
                  <a:cubicBezTo>
                    <a:pt x="141" y="0"/>
                    <a:pt x="93" y="12"/>
                    <a:pt x="62" y="37"/>
                  </a:cubicBezTo>
                  <a:cubicBezTo>
                    <a:pt x="9" y="77"/>
                    <a:pt x="0" y="144"/>
                    <a:pt x="6" y="192"/>
                  </a:cubicBezTo>
                  <a:cubicBezTo>
                    <a:pt x="20" y="288"/>
                    <a:pt x="99" y="353"/>
                    <a:pt x="294" y="494"/>
                  </a:cubicBezTo>
                  <a:cubicBezTo>
                    <a:pt x="378" y="435"/>
                    <a:pt x="440" y="387"/>
                    <a:pt x="483" y="34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25" name="Freeform 23">
              <a:extLst>
                <a:ext uri="{FF2B5EF4-FFF2-40B4-BE49-F238E27FC236}">
                  <a16:creationId xmlns:a16="http://schemas.microsoft.com/office/drawing/2014/main" id="{12E5B441-E7C4-4E4C-92D1-EE56C7EC2224}"/>
                </a:ext>
              </a:extLst>
            </p:cNvPr>
            <p:cNvSpPr>
              <a:spLocks noChangeArrowheads="1"/>
            </p:cNvSpPr>
            <p:nvPr/>
          </p:nvSpPr>
          <p:spPr bwMode="auto">
            <a:xfrm>
              <a:off x="6520584" y="1105211"/>
              <a:ext cx="182562" cy="158750"/>
            </a:xfrm>
            <a:custGeom>
              <a:avLst/>
              <a:gdLst>
                <a:gd name="T0" fmla="*/ 0 w 509"/>
                <a:gd name="T1" fmla="*/ 175 h 439"/>
                <a:gd name="T2" fmla="*/ 251 w 509"/>
                <a:gd name="T3" fmla="*/ 438 h 439"/>
                <a:gd name="T4" fmla="*/ 502 w 509"/>
                <a:gd name="T5" fmla="*/ 175 h 439"/>
                <a:gd name="T6" fmla="*/ 454 w 509"/>
                <a:gd name="T7" fmla="*/ 40 h 439"/>
                <a:gd name="T8" fmla="*/ 251 w 509"/>
                <a:gd name="T9" fmla="*/ 77 h 439"/>
                <a:gd name="T10" fmla="*/ 166 w 509"/>
                <a:gd name="T11" fmla="*/ 17 h 439"/>
              </a:gdLst>
              <a:ahLst/>
              <a:cxnLst>
                <a:cxn ang="0">
                  <a:pos x="T0" y="T1"/>
                </a:cxn>
                <a:cxn ang="0">
                  <a:pos x="T2" y="T3"/>
                </a:cxn>
                <a:cxn ang="0">
                  <a:pos x="T4" y="T5"/>
                </a:cxn>
                <a:cxn ang="0">
                  <a:pos x="T6" y="T7"/>
                </a:cxn>
                <a:cxn ang="0">
                  <a:pos x="T8" y="T9"/>
                </a:cxn>
                <a:cxn ang="0">
                  <a:pos x="T10" y="T11"/>
                </a:cxn>
              </a:cxnLst>
              <a:rect l="0" t="0" r="r" b="b"/>
              <a:pathLst>
                <a:path w="509" h="439">
                  <a:moveTo>
                    <a:pt x="0" y="175"/>
                  </a:moveTo>
                  <a:cubicBezTo>
                    <a:pt x="14" y="257"/>
                    <a:pt x="82" y="317"/>
                    <a:pt x="251" y="438"/>
                  </a:cubicBezTo>
                  <a:cubicBezTo>
                    <a:pt x="423" y="317"/>
                    <a:pt x="491" y="257"/>
                    <a:pt x="502" y="175"/>
                  </a:cubicBezTo>
                  <a:cubicBezTo>
                    <a:pt x="508" y="133"/>
                    <a:pt x="502" y="77"/>
                    <a:pt x="454" y="40"/>
                  </a:cubicBezTo>
                  <a:cubicBezTo>
                    <a:pt x="401" y="0"/>
                    <a:pt x="299" y="0"/>
                    <a:pt x="251" y="77"/>
                  </a:cubicBezTo>
                  <a:cubicBezTo>
                    <a:pt x="231" y="43"/>
                    <a:pt x="200" y="26"/>
                    <a:pt x="166" y="1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26" name="Freeform 24">
              <a:extLst>
                <a:ext uri="{FF2B5EF4-FFF2-40B4-BE49-F238E27FC236}">
                  <a16:creationId xmlns:a16="http://schemas.microsoft.com/office/drawing/2014/main" id="{8F6AF029-3B0C-A840-ADA7-9F6F9438B7DF}"/>
                </a:ext>
              </a:extLst>
            </p:cNvPr>
            <p:cNvSpPr>
              <a:spLocks noChangeArrowheads="1"/>
            </p:cNvSpPr>
            <p:nvPr/>
          </p:nvSpPr>
          <p:spPr bwMode="auto">
            <a:xfrm>
              <a:off x="6376121" y="1227449"/>
              <a:ext cx="144463" cy="115887"/>
            </a:xfrm>
            <a:custGeom>
              <a:avLst/>
              <a:gdLst>
                <a:gd name="T0" fmla="*/ 358 w 401"/>
                <a:gd name="T1" fmla="*/ 31 h 323"/>
                <a:gd name="T2" fmla="*/ 201 w 401"/>
                <a:gd name="T3" fmla="*/ 56 h 323"/>
                <a:gd name="T4" fmla="*/ 43 w 401"/>
                <a:gd name="T5" fmla="*/ 31 h 323"/>
                <a:gd name="T6" fmla="*/ 6 w 401"/>
                <a:gd name="T7" fmla="*/ 130 h 323"/>
                <a:gd name="T8" fmla="*/ 201 w 401"/>
                <a:gd name="T9" fmla="*/ 322 h 323"/>
                <a:gd name="T10" fmla="*/ 394 w 401"/>
                <a:gd name="T11" fmla="*/ 130 h 323"/>
                <a:gd name="T12" fmla="*/ 358 w 401"/>
                <a:gd name="T13" fmla="*/ 31 h 323"/>
              </a:gdLst>
              <a:ahLst/>
              <a:cxnLst>
                <a:cxn ang="0">
                  <a:pos x="T0" y="T1"/>
                </a:cxn>
                <a:cxn ang="0">
                  <a:pos x="T2" y="T3"/>
                </a:cxn>
                <a:cxn ang="0">
                  <a:pos x="T4" y="T5"/>
                </a:cxn>
                <a:cxn ang="0">
                  <a:pos x="T6" y="T7"/>
                </a:cxn>
                <a:cxn ang="0">
                  <a:pos x="T8" y="T9"/>
                </a:cxn>
                <a:cxn ang="0">
                  <a:pos x="T10" y="T11"/>
                </a:cxn>
                <a:cxn ang="0">
                  <a:pos x="T12" y="T13"/>
                </a:cxn>
              </a:cxnLst>
              <a:rect l="0" t="0" r="r" b="b"/>
              <a:pathLst>
                <a:path w="401" h="323">
                  <a:moveTo>
                    <a:pt x="358" y="31"/>
                  </a:moveTo>
                  <a:cubicBezTo>
                    <a:pt x="315" y="3"/>
                    <a:pt x="237" y="3"/>
                    <a:pt x="201" y="56"/>
                  </a:cubicBezTo>
                  <a:cubicBezTo>
                    <a:pt x="164" y="0"/>
                    <a:pt x="82" y="0"/>
                    <a:pt x="43" y="31"/>
                  </a:cubicBezTo>
                  <a:cubicBezTo>
                    <a:pt x="6" y="56"/>
                    <a:pt x="0" y="99"/>
                    <a:pt x="6" y="130"/>
                  </a:cubicBezTo>
                  <a:cubicBezTo>
                    <a:pt x="17" y="189"/>
                    <a:pt x="68" y="234"/>
                    <a:pt x="201" y="322"/>
                  </a:cubicBezTo>
                  <a:cubicBezTo>
                    <a:pt x="332" y="231"/>
                    <a:pt x="386" y="189"/>
                    <a:pt x="394" y="130"/>
                  </a:cubicBezTo>
                  <a:cubicBezTo>
                    <a:pt x="400" y="99"/>
                    <a:pt x="394" y="56"/>
                    <a:pt x="358" y="31"/>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427" name="Grouper 25">
            <a:extLst>
              <a:ext uri="{FF2B5EF4-FFF2-40B4-BE49-F238E27FC236}">
                <a16:creationId xmlns:a16="http://schemas.microsoft.com/office/drawing/2014/main" id="{F33BA38C-4EE0-E347-8705-0CB82E0EEF08}"/>
              </a:ext>
            </a:extLst>
          </p:cNvPr>
          <p:cNvGrpSpPr/>
          <p:nvPr/>
        </p:nvGrpSpPr>
        <p:grpSpPr>
          <a:xfrm>
            <a:off x="3101763" y="7187759"/>
            <a:ext cx="468313" cy="401637"/>
            <a:chOff x="7046046" y="916299"/>
            <a:chExt cx="468313" cy="401637"/>
          </a:xfrm>
        </p:grpSpPr>
        <p:sp>
          <p:nvSpPr>
            <p:cNvPr id="428" name="Freeform 25">
              <a:extLst>
                <a:ext uri="{FF2B5EF4-FFF2-40B4-BE49-F238E27FC236}">
                  <a16:creationId xmlns:a16="http://schemas.microsoft.com/office/drawing/2014/main" id="{C7C9D2AA-0AA1-1441-B691-5802CC5C428B}"/>
                </a:ext>
              </a:extLst>
            </p:cNvPr>
            <p:cNvSpPr>
              <a:spLocks noChangeArrowheads="1"/>
            </p:cNvSpPr>
            <p:nvPr/>
          </p:nvSpPr>
          <p:spPr bwMode="auto">
            <a:xfrm>
              <a:off x="7130184" y="916299"/>
              <a:ext cx="298450" cy="282575"/>
            </a:xfrm>
            <a:custGeom>
              <a:avLst/>
              <a:gdLst>
                <a:gd name="T0" fmla="*/ 429 w 828"/>
                <a:gd name="T1" fmla="*/ 14 h 785"/>
                <a:gd name="T2" fmla="*/ 542 w 828"/>
                <a:gd name="T3" fmla="*/ 262 h 785"/>
                <a:gd name="T4" fmla="*/ 801 w 828"/>
                <a:gd name="T5" fmla="*/ 285 h 785"/>
                <a:gd name="T6" fmla="*/ 813 w 828"/>
                <a:gd name="T7" fmla="*/ 318 h 785"/>
                <a:gd name="T8" fmla="*/ 624 w 828"/>
                <a:gd name="T9" fmla="*/ 508 h 785"/>
                <a:gd name="T10" fmla="*/ 672 w 828"/>
                <a:gd name="T11" fmla="*/ 753 h 785"/>
                <a:gd name="T12" fmla="*/ 643 w 828"/>
                <a:gd name="T13" fmla="*/ 776 h 785"/>
                <a:gd name="T14" fmla="*/ 412 w 828"/>
                <a:gd name="T15" fmla="*/ 660 h 785"/>
                <a:gd name="T16" fmla="*/ 181 w 828"/>
                <a:gd name="T17" fmla="*/ 776 h 785"/>
                <a:gd name="T18" fmla="*/ 152 w 828"/>
                <a:gd name="T19" fmla="*/ 753 h 785"/>
                <a:gd name="T20" fmla="*/ 200 w 828"/>
                <a:gd name="T21" fmla="*/ 508 h 785"/>
                <a:gd name="T22" fmla="*/ 11 w 828"/>
                <a:gd name="T23" fmla="*/ 318 h 785"/>
                <a:gd name="T24" fmla="*/ 22 w 828"/>
                <a:gd name="T25" fmla="*/ 285 h 785"/>
                <a:gd name="T26" fmla="*/ 282 w 828"/>
                <a:gd name="T27" fmla="*/ 262 h 785"/>
                <a:gd name="T28" fmla="*/ 395 w 828"/>
                <a:gd name="T29" fmla="*/ 14 h 785"/>
                <a:gd name="T30" fmla="*/ 429 w 828"/>
                <a:gd name="T31" fmla="*/ 14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28" h="785">
                  <a:moveTo>
                    <a:pt x="429" y="14"/>
                  </a:moveTo>
                  <a:lnTo>
                    <a:pt x="542" y="262"/>
                  </a:lnTo>
                  <a:lnTo>
                    <a:pt x="801" y="285"/>
                  </a:lnTo>
                  <a:cubicBezTo>
                    <a:pt x="818" y="287"/>
                    <a:pt x="827" y="307"/>
                    <a:pt x="813" y="318"/>
                  </a:cubicBezTo>
                  <a:lnTo>
                    <a:pt x="624" y="508"/>
                  </a:lnTo>
                  <a:lnTo>
                    <a:pt x="672" y="753"/>
                  </a:lnTo>
                  <a:cubicBezTo>
                    <a:pt x="674" y="770"/>
                    <a:pt x="657" y="781"/>
                    <a:pt x="643" y="776"/>
                  </a:cubicBezTo>
                  <a:lnTo>
                    <a:pt x="412" y="660"/>
                  </a:lnTo>
                  <a:lnTo>
                    <a:pt x="181" y="776"/>
                  </a:lnTo>
                  <a:cubicBezTo>
                    <a:pt x="166" y="784"/>
                    <a:pt x="149" y="770"/>
                    <a:pt x="152" y="753"/>
                  </a:cubicBezTo>
                  <a:lnTo>
                    <a:pt x="200" y="508"/>
                  </a:lnTo>
                  <a:lnTo>
                    <a:pt x="11" y="318"/>
                  </a:lnTo>
                  <a:cubicBezTo>
                    <a:pt x="0" y="307"/>
                    <a:pt x="6" y="285"/>
                    <a:pt x="22" y="285"/>
                  </a:cubicBezTo>
                  <a:lnTo>
                    <a:pt x="282" y="262"/>
                  </a:lnTo>
                  <a:lnTo>
                    <a:pt x="395" y="14"/>
                  </a:lnTo>
                  <a:cubicBezTo>
                    <a:pt x="401" y="0"/>
                    <a:pt x="423" y="0"/>
                    <a:pt x="429" y="14"/>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29" name="Freeform 26">
              <a:extLst>
                <a:ext uri="{FF2B5EF4-FFF2-40B4-BE49-F238E27FC236}">
                  <a16:creationId xmlns:a16="http://schemas.microsoft.com/office/drawing/2014/main" id="{8B047841-F89F-F74D-A8AA-0DE12EFFAF6B}"/>
                </a:ext>
              </a:extLst>
            </p:cNvPr>
            <p:cNvSpPr>
              <a:spLocks noChangeArrowheads="1"/>
            </p:cNvSpPr>
            <p:nvPr/>
          </p:nvSpPr>
          <p:spPr bwMode="auto">
            <a:xfrm>
              <a:off x="7046046" y="1103624"/>
              <a:ext cx="239713" cy="214312"/>
            </a:xfrm>
            <a:custGeom>
              <a:avLst/>
              <a:gdLst>
                <a:gd name="T0" fmla="*/ 663 w 664"/>
                <a:gd name="T1" fmla="*/ 251 h 596"/>
                <a:gd name="T2" fmla="*/ 575 w 664"/>
                <a:gd name="T3" fmla="*/ 338 h 596"/>
                <a:gd name="T4" fmla="*/ 621 w 664"/>
                <a:gd name="T5" fmla="*/ 567 h 596"/>
                <a:gd name="T6" fmla="*/ 595 w 664"/>
                <a:gd name="T7" fmla="*/ 587 h 596"/>
                <a:gd name="T8" fmla="*/ 381 w 664"/>
                <a:gd name="T9" fmla="*/ 479 h 596"/>
                <a:gd name="T10" fmla="*/ 166 w 664"/>
                <a:gd name="T11" fmla="*/ 587 h 596"/>
                <a:gd name="T12" fmla="*/ 141 w 664"/>
                <a:gd name="T13" fmla="*/ 567 h 596"/>
                <a:gd name="T14" fmla="*/ 186 w 664"/>
                <a:gd name="T15" fmla="*/ 341 h 596"/>
                <a:gd name="T16" fmla="*/ 11 w 664"/>
                <a:gd name="T17" fmla="*/ 166 h 596"/>
                <a:gd name="T18" fmla="*/ 22 w 664"/>
                <a:gd name="T19" fmla="*/ 135 h 596"/>
                <a:gd name="T20" fmla="*/ 262 w 664"/>
                <a:gd name="T21" fmla="*/ 113 h 596"/>
                <a:gd name="T22" fmla="*/ 313 w 664"/>
                <a:gd name="T23"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64" h="596">
                  <a:moveTo>
                    <a:pt x="663" y="251"/>
                  </a:moveTo>
                  <a:lnTo>
                    <a:pt x="575" y="338"/>
                  </a:lnTo>
                  <a:lnTo>
                    <a:pt x="621" y="567"/>
                  </a:lnTo>
                  <a:cubicBezTo>
                    <a:pt x="623" y="581"/>
                    <a:pt x="606" y="595"/>
                    <a:pt x="595" y="587"/>
                  </a:cubicBezTo>
                  <a:lnTo>
                    <a:pt x="381" y="479"/>
                  </a:lnTo>
                  <a:lnTo>
                    <a:pt x="166" y="587"/>
                  </a:lnTo>
                  <a:cubicBezTo>
                    <a:pt x="152" y="592"/>
                    <a:pt x="138" y="581"/>
                    <a:pt x="141" y="567"/>
                  </a:cubicBezTo>
                  <a:lnTo>
                    <a:pt x="186" y="341"/>
                  </a:lnTo>
                  <a:lnTo>
                    <a:pt x="11" y="166"/>
                  </a:lnTo>
                  <a:cubicBezTo>
                    <a:pt x="0" y="155"/>
                    <a:pt x="5" y="135"/>
                    <a:pt x="22" y="135"/>
                  </a:cubicBezTo>
                  <a:lnTo>
                    <a:pt x="262" y="113"/>
                  </a:lnTo>
                  <a:lnTo>
                    <a:pt x="313"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30" name="Freeform 27">
              <a:extLst>
                <a:ext uri="{FF2B5EF4-FFF2-40B4-BE49-F238E27FC236}">
                  <a16:creationId xmlns:a16="http://schemas.microsoft.com/office/drawing/2014/main" id="{9EA4AD08-D99B-DC43-8919-8931D69F3660}"/>
                </a:ext>
              </a:extLst>
            </p:cNvPr>
            <p:cNvSpPr>
              <a:spLocks noChangeArrowheads="1"/>
            </p:cNvSpPr>
            <p:nvPr/>
          </p:nvSpPr>
          <p:spPr bwMode="auto">
            <a:xfrm>
              <a:off x="7334971" y="1087749"/>
              <a:ext cx="179388" cy="204787"/>
            </a:xfrm>
            <a:custGeom>
              <a:avLst/>
              <a:gdLst>
                <a:gd name="T0" fmla="*/ 206 w 498"/>
                <a:gd name="T1" fmla="*/ 0 h 569"/>
                <a:gd name="T2" fmla="*/ 288 w 498"/>
                <a:gd name="T3" fmla="*/ 184 h 569"/>
                <a:gd name="T4" fmla="*/ 480 w 498"/>
                <a:gd name="T5" fmla="*/ 201 h 569"/>
                <a:gd name="T6" fmla="*/ 488 w 498"/>
                <a:gd name="T7" fmla="*/ 226 h 569"/>
                <a:gd name="T8" fmla="*/ 347 w 498"/>
                <a:gd name="T9" fmla="*/ 365 h 569"/>
                <a:gd name="T10" fmla="*/ 381 w 498"/>
                <a:gd name="T11" fmla="*/ 545 h 569"/>
                <a:gd name="T12" fmla="*/ 361 w 498"/>
                <a:gd name="T13" fmla="*/ 562 h 569"/>
                <a:gd name="T14" fmla="*/ 192 w 498"/>
                <a:gd name="T15" fmla="*/ 477 h 569"/>
                <a:gd name="T16" fmla="*/ 23 w 498"/>
                <a:gd name="T17" fmla="*/ 562 h 569"/>
                <a:gd name="T18" fmla="*/ 3 w 498"/>
                <a:gd name="T19" fmla="*/ 545 h 569"/>
                <a:gd name="T20" fmla="*/ 34 w 498"/>
                <a:gd name="T21" fmla="*/ 384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8" h="569">
                  <a:moveTo>
                    <a:pt x="206" y="0"/>
                  </a:moveTo>
                  <a:lnTo>
                    <a:pt x="288" y="184"/>
                  </a:lnTo>
                  <a:lnTo>
                    <a:pt x="480" y="201"/>
                  </a:lnTo>
                  <a:cubicBezTo>
                    <a:pt x="491" y="201"/>
                    <a:pt x="497" y="218"/>
                    <a:pt x="488" y="226"/>
                  </a:cubicBezTo>
                  <a:lnTo>
                    <a:pt x="347" y="365"/>
                  </a:lnTo>
                  <a:lnTo>
                    <a:pt x="381" y="545"/>
                  </a:lnTo>
                  <a:cubicBezTo>
                    <a:pt x="384" y="556"/>
                    <a:pt x="370" y="568"/>
                    <a:pt x="361" y="562"/>
                  </a:cubicBezTo>
                  <a:lnTo>
                    <a:pt x="192" y="477"/>
                  </a:lnTo>
                  <a:lnTo>
                    <a:pt x="23" y="562"/>
                  </a:lnTo>
                  <a:cubicBezTo>
                    <a:pt x="11" y="568"/>
                    <a:pt x="0" y="559"/>
                    <a:pt x="3" y="545"/>
                  </a:cubicBezTo>
                  <a:lnTo>
                    <a:pt x="34" y="384"/>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431" name="Grouper 543">
            <a:extLst>
              <a:ext uri="{FF2B5EF4-FFF2-40B4-BE49-F238E27FC236}">
                <a16:creationId xmlns:a16="http://schemas.microsoft.com/office/drawing/2014/main" id="{4F613AF2-5CC2-D247-99BA-EBAD5FB5D4BB}"/>
              </a:ext>
            </a:extLst>
          </p:cNvPr>
          <p:cNvGrpSpPr/>
          <p:nvPr/>
        </p:nvGrpSpPr>
        <p:grpSpPr>
          <a:xfrm>
            <a:off x="3204433" y="4540203"/>
            <a:ext cx="449263" cy="479425"/>
            <a:chOff x="8653605" y="1796472"/>
            <a:chExt cx="449263" cy="479425"/>
          </a:xfrm>
        </p:grpSpPr>
        <p:sp>
          <p:nvSpPr>
            <p:cNvPr id="432" name="Line 44">
              <a:extLst>
                <a:ext uri="{FF2B5EF4-FFF2-40B4-BE49-F238E27FC236}">
                  <a16:creationId xmlns:a16="http://schemas.microsoft.com/office/drawing/2014/main" id="{BFA7C43A-96F7-714E-802C-FF1A3F2F93E0}"/>
                </a:ext>
              </a:extLst>
            </p:cNvPr>
            <p:cNvSpPr>
              <a:spLocks noChangeShapeType="1"/>
            </p:cNvSpPr>
            <p:nvPr/>
          </p:nvSpPr>
          <p:spPr bwMode="auto">
            <a:xfrm>
              <a:off x="8877443" y="1796472"/>
              <a:ext cx="1587" cy="92075"/>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33" name="Line 45">
              <a:extLst>
                <a:ext uri="{FF2B5EF4-FFF2-40B4-BE49-F238E27FC236}">
                  <a16:creationId xmlns:a16="http://schemas.microsoft.com/office/drawing/2014/main" id="{A4B3A16A-9ED5-F14A-A9AB-48A1FD688261}"/>
                </a:ext>
              </a:extLst>
            </p:cNvPr>
            <p:cNvSpPr>
              <a:spLocks noChangeShapeType="1"/>
            </p:cNvSpPr>
            <p:nvPr/>
          </p:nvSpPr>
          <p:spPr bwMode="auto">
            <a:xfrm>
              <a:off x="8764730" y="1826634"/>
              <a:ext cx="46038" cy="79375"/>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34" name="Line 46">
              <a:extLst>
                <a:ext uri="{FF2B5EF4-FFF2-40B4-BE49-F238E27FC236}">
                  <a16:creationId xmlns:a16="http://schemas.microsoft.com/office/drawing/2014/main" id="{FB951BAC-D404-0A44-BD44-E904CDD9DC2B}"/>
                </a:ext>
              </a:extLst>
            </p:cNvPr>
            <p:cNvSpPr>
              <a:spLocks noChangeShapeType="1"/>
            </p:cNvSpPr>
            <p:nvPr/>
          </p:nvSpPr>
          <p:spPr bwMode="auto">
            <a:xfrm>
              <a:off x="8683768" y="1909184"/>
              <a:ext cx="79375" cy="4603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35" name="Line 47">
              <a:extLst>
                <a:ext uri="{FF2B5EF4-FFF2-40B4-BE49-F238E27FC236}">
                  <a16:creationId xmlns:a16="http://schemas.microsoft.com/office/drawing/2014/main" id="{34132E56-7A63-6E47-93ED-0B765CB45046}"/>
                </a:ext>
              </a:extLst>
            </p:cNvPr>
            <p:cNvSpPr>
              <a:spLocks noChangeShapeType="1"/>
            </p:cNvSpPr>
            <p:nvPr/>
          </p:nvSpPr>
          <p:spPr bwMode="auto">
            <a:xfrm>
              <a:off x="8653605" y="2020309"/>
              <a:ext cx="92075" cy="158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36" name="Line 48">
              <a:extLst>
                <a:ext uri="{FF2B5EF4-FFF2-40B4-BE49-F238E27FC236}">
                  <a16:creationId xmlns:a16="http://schemas.microsoft.com/office/drawing/2014/main" id="{1C4B0870-8EE1-074B-A236-804056D5EA6A}"/>
                </a:ext>
              </a:extLst>
            </p:cNvPr>
            <p:cNvSpPr>
              <a:spLocks noChangeShapeType="1"/>
            </p:cNvSpPr>
            <p:nvPr/>
          </p:nvSpPr>
          <p:spPr bwMode="auto">
            <a:xfrm flipV="1">
              <a:off x="8683768" y="2085397"/>
              <a:ext cx="79375" cy="49212"/>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37" name="Line 49">
              <a:extLst>
                <a:ext uri="{FF2B5EF4-FFF2-40B4-BE49-F238E27FC236}">
                  <a16:creationId xmlns:a16="http://schemas.microsoft.com/office/drawing/2014/main" id="{30929903-FAE9-2943-B905-97E26FC5983A}"/>
                </a:ext>
              </a:extLst>
            </p:cNvPr>
            <p:cNvSpPr>
              <a:spLocks noChangeShapeType="1"/>
            </p:cNvSpPr>
            <p:nvPr/>
          </p:nvSpPr>
          <p:spPr bwMode="auto">
            <a:xfrm flipH="1" flipV="1">
              <a:off x="8990155" y="2085397"/>
              <a:ext cx="82550" cy="49212"/>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38" name="Line 50">
              <a:extLst>
                <a:ext uri="{FF2B5EF4-FFF2-40B4-BE49-F238E27FC236}">
                  <a16:creationId xmlns:a16="http://schemas.microsoft.com/office/drawing/2014/main" id="{83DF865D-2A54-2D4C-A110-AB3CC44B312C}"/>
                </a:ext>
              </a:extLst>
            </p:cNvPr>
            <p:cNvSpPr>
              <a:spLocks noChangeShapeType="1"/>
            </p:cNvSpPr>
            <p:nvPr/>
          </p:nvSpPr>
          <p:spPr bwMode="auto">
            <a:xfrm flipH="1">
              <a:off x="9007618" y="2020309"/>
              <a:ext cx="95250" cy="158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39" name="Line 51">
              <a:extLst>
                <a:ext uri="{FF2B5EF4-FFF2-40B4-BE49-F238E27FC236}">
                  <a16:creationId xmlns:a16="http://schemas.microsoft.com/office/drawing/2014/main" id="{DB9CA128-7692-3F4E-878F-FF20E115AB65}"/>
                </a:ext>
              </a:extLst>
            </p:cNvPr>
            <p:cNvSpPr>
              <a:spLocks noChangeShapeType="1"/>
            </p:cNvSpPr>
            <p:nvPr/>
          </p:nvSpPr>
          <p:spPr bwMode="auto">
            <a:xfrm flipH="1">
              <a:off x="8990155" y="1909184"/>
              <a:ext cx="82550" cy="4603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40" name="Line 52">
              <a:extLst>
                <a:ext uri="{FF2B5EF4-FFF2-40B4-BE49-F238E27FC236}">
                  <a16:creationId xmlns:a16="http://schemas.microsoft.com/office/drawing/2014/main" id="{6AFBECFE-325A-804B-8AA9-67322C253536}"/>
                </a:ext>
              </a:extLst>
            </p:cNvPr>
            <p:cNvSpPr>
              <a:spLocks noChangeShapeType="1"/>
            </p:cNvSpPr>
            <p:nvPr/>
          </p:nvSpPr>
          <p:spPr bwMode="auto">
            <a:xfrm flipH="1">
              <a:off x="8940943" y="1826634"/>
              <a:ext cx="49212" cy="79375"/>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41" name="Freeform 53">
              <a:extLst>
                <a:ext uri="{FF2B5EF4-FFF2-40B4-BE49-F238E27FC236}">
                  <a16:creationId xmlns:a16="http://schemas.microsoft.com/office/drawing/2014/main" id="{3CED70EA-ED8B-864B-B177-2B1B298D1B86}"/>
                </a:ext>
              </a:extLst>
            </p:cNvPr>
            <p:cNvSpPr>
              <a:spLocks noChangeArrowheads="1"/>
            </p:cNvSpPr>
            <p:nvPr/>
          </p:nvSpPr>
          <p:spPr bwMode="auto">
            <a:xfrm>
              <a:off x="8836168" y="2264784"/>
              <a:ext cx="80962" cy="11113"/>
            </a:xfrm>
            <a:custGeom>
              <a:avLst/>
              <a:gdLst>
                <a:gd name="T0" fmla="*/ 226 w 227"/>
                <a:gd name="T1" fmla="*/ 0 h 29"/>
                <a:gd name="T2" fmla="*/ 198 w 227"/>
                <a:gd name="T3" fmla="*/ 0 h 29"/>
                <a:gd name="T4" fmla="*/ 169 w 227"/>
                <a:gd name="T5" fmla="*/ 28 h 29"/>
                <a:gd name="T6" fmla="*/ 113 w 227"/>
                <a:gd name="T7" fmla="*/ 28 h 29"/>
                <a:gd name="T8" fmla="*/ 56 w 227"/>
                <a:gd name="T9" fmla="*/ 28 h 29"/>
                <a:gd name="T10" fmla="*/ 28 w 227"/>
                <a:gd name="T11" fmla="*/ 0 h 29"/>
                <a:gd name="T12" fmla="*/ 0 w 227"/>
                <a:gd name="T13" fmla="*/ 0 h 29"/>
              </a:gdLst>
              <a:ahLst/>
              <a:cxnLst>
                <a:cxn ang="0">
                  <a:pos x="T0" y="T1"/>
                </a:cxn>
                <a:cxn ang="0">
                  <a:pos x="T2" y="T3"/>
                </a:cxn>
                <a:cxn ang="0">
                  <a:pos x="T4" y="T5"/>
                </a:cxn>
                <a:cxn ang="0">
                  <a:pos x="T6" y="T7"/>
                </a:cxn>
                <a:cxn ang="0">
                  <a:pos x="T8" y="T9"/>
                </a:cxn>
                <a:cxn ang="0">
                  <a:pos x="T10" y="T11"/>
                </a:cxn>
                <a:cxn ang="0">
                  <a:pos x="T12" y="T13"/>
                </a:cxn>
              </a:cxnLst>
              <a:rect l="0" t="0" r="r" b="b"/>
              <a:pathLst>
                <a:path w="227" h="29">
                  <a:moveTo>
                    <a:pt x="226" y="0"/>
                  </a:moveTo>
                  <a:lnTo>
                    <a:pt x="198" y="0"/>
                  </a:lnTo>
                  <a:lnTo>
                    <a:pt x="169" y="28"/>
                  </a:lnTo>
                  <a:lnTo>
                    <a:pt x="113" y="28"/>
                  </a:lnTo>
                  <a:lnTo>
                    <a:pt x="56" y="28"/>
                  </a:lnTo>
                  <a:lnTo>
                    <a:pt x="28" y="0"/>
                  </a:lnTo>
                  <a:lnTo>
                    <a:pt x="0"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42" name="Line 54">
              <a:extLst>
                <a:ext uri="{FF2B5EF4-FFF2-40B4-BE49-F238E27FC236}">
                  <a16:creationId xmlns:a16="http://schemas.microsoft.com/office/drawing/2014/main" id="{5012529D-E331-A344-A965-6765B7C905B5}"/>
                </a:ext>
              </a:extLst>
            </p:cNvPr>
            <p:cNvSpPr>
              <a:spLocks noChangeShapeType="1"/>
            </p:cNvSpPr>
            <p:nvPr/>
          </p:nvSpPr>
          <p:spPr bwMode="auto">
            <a:xfrm>
              <a:off x="8817118" y="2183822"/>
              <a:ext cx="122237" cy="1587"/>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43" name="Line 55">
              <a:extLst>
                <a:ext uri="{FF2B5EF4-FFF2-40B4-BE49-F238E27FC236}">
                  <a16:creationId xmlns:a16="http://schemas.microsoft.com/office/drawing/2014/main" id="{047CA222-8B6D-364C-8D2A-E5FE91C34F06}"/>
                </a:ext>
              </a:extLst>
            </p:cNvPr>
            <p:cNvSpPr>
              <a:spLocks noChangeShapeType="1"/>
            </p:cNvSpPr>
            <p:nvPr/>
          </p:nvSpPr>
          <p:spPr bwMode="auto">
            <a:xfrm>
              <a:off x="8817118" y="2223509"/>
              <a:ext cx="122237" cy="1588"/>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44" name="Freeform 56">
              <a:extLst>
                <a:ext uri="{FF2B5EF4-FFF2-40B4-BE49-F238E27FC236}">
                  <a16:creationId xmlns:a16="http://schemas.microsoft.com/office/drawing/2014/main" id="{8B041E32-246E-6F42-9833-395661F8E7FC}"/>
                </a:ext>
              </a:extLst>
            </p:cNvPr>
            <p:cNvSpPr>
              <a:spLocks noChangeArrowheads="1"/>
            </p:cNvSpPr>
            <p:nvPr/>
          </p:nvSpPr>
          <p:spPr bwMode="auto">
            <a:xfrm>
              <a:off x="8775843" y="1918709"/>
              <a:ext cx="203200" cy="233363"/>
            </a:xfrm>
            <a:custGeom>
              <a:avLst/>
              <a:gdLst>
                <a:gd name="T0" fmla="*/ 423 w 565"/>
                <a:gd name="T1" fmla="*/ 649 h 650"/>
                <a:gd name="T2" fmla="*/ 423 w 565"/>
                <a:gd name="T3" fmla="*/ 621 h 650"/>
                <a:gd name="T4" fmla="*/ 477 w 565"/>
                <a:gd name="T5" fmla="*/ 485 h 650"/>
                <a:gd name="T6" fmla="*/ 564 w 565"/>
                <a:gd name="T7" fmla="*/ 282 h 650"/>
                <a:gd name="T8" fmla="*/ 282 w 565"/>
                <a:gd name="T9" fmla="*/ 0 h 650"/>
                <a:gd name="T10" fmla="*/ 0 w 565"/>
                <a:gd name="T11" fmla="*/ 282 h 650"/>
                <a:gd name="T12" fmla="*/ 87 w 565"/>
                <a:gd name="T13" fmla="*/ 485 h 650"/>
                <a:gd name="T14" fmla="*/ 141 w 565"/>
                <a:gd name="T15" fmla="*/ 621 h 650"/>
                <a:gd name="T16" fmla="*/ 141 w 565"/>
                <a:gd name="T17" fmla="*/ 649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5" h="650">
                  <a:moveTo>
                    <a:pt x="423" y="649"/>
                  </a:moveTo>
                  <a:lnTo>
                    <a:pt x="423" y="621"/>
                  </a:lnTo>
                  <a:cubicBezTo>
                    <a:pt x="423" y="570"/>
                    <a:pt x="440" y="522"/>
                    <a:pt x="477" y="485"/>
                  </a:cubicBezTo>
                  <a:cubicBezTo>
                    <a:pt x="530" y="432"/>
                    <a:pt x="564" y="364"/>
                    <a:pt x="564" y="282"/>
                  </a:cubicBezTo>
                  <a:cubicBezTo>
                    <a:pt x="564" y="127"/>
                    <a:pt x="437" y="0"/>
                    <a:pt x="282" y="0"/>
                  </a:cubicBezTo>
                  <a:cubicBezTo>
                    <a:pt x="127" y="0"/>
                    <a:pt x="0" y="127"/>
                    <a:pt x="0" y="282"/>
                  </a:cubicBezTo>
                  <a:cubicBezTo>
                    <a:pt x="0" y="364"/>
                    <a:pt x="34" y="432"/>
                    <a:pt x="87" y="485"/>
                  </a:cubicBezTo>
                  <a:cubicBezTo>
                    <a:pt x="124" y="522"/>
                    <a:pt x="141" y="567"/>
                    <a:pt x="141" y="621"/>
                  </a:cubicBezTo>
                  <a:lnTo>
                    <a:pt x="141" y="649"/>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45" name="Freeform 57">
              <a:extLst>
                <a:ext uri="{FF2B5EF4-FFF2-40B4-BE49-F238E27FC236}">
                  <a16:creationId xmlns:a16="http://schemas.microsoft.com/office/drawing/2014/main" id="{20213096-47A9-4C45-B30B-34204AA1C5FD}"/>
                </a:ext>
              </a:extLst>
            </p:cNvPr>
            <p:cNvSpPr>
              <a:spLocks noChangeArrowheads="1"/>
            </p:cNvSpPr>
            <p:nvPr/>
          </p:nvSpPr>
          <p:spPr bwMode="auto">
            <a:xfrm>
              <a:off x="8847280" y="2052059"/>
              <a:ext cx="61913" cy="31750"/>
            </a:xfrm>
            <a:custGeom>
              <a:avLst/>
              <a:gdLst>
                <a:gd name="T0" fmla="*/ 0 w 171"/>
                <a:gd name="T1" fmla="*/ 0 h 86"/>
                <a:gd name="T2" fmla="*/ 85 w 171"/>
                <a:gd name="T3" fmla="*/ 85 h 86"/>
                <a:gd name="T4" fmla="*/ 170 w 171"/>
                <a:gd name="T5" fmla="*/ 0 h 86"/>
              </a:gdLst>
              <a:ahLst/>
              <a:cxnLst>
                <a:cxn ang="0">
                  <a:pos x="T0" y="T1"/>
                </a:cxn>
                <a:cxn ang="0">
                  <a:pos x="T2" y="T3"/>
                </a:cxn>
                <a:cxn ang="0">
                  <a:pos x="T4" y="T5"/>
                </a:cxn>
              </a:cxnLst>
              <a:rect l="0" t="0" r="r" b="b"/>
              <a:pathLst>
                <a:path w="171" h="86">
                  <a:moveTo>
                    <a:pt x="0" y="0"/>
                  </a:moveTo>
                  <a:lnTo>
                    <a:pt x="85" y="85"/>
                  </a:lnTo>
                  <a:lnTo>
                    <a:pt x="170"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46" name="Line 58">
              <a:extLst>
                <a:ext uri="{FF2B5EF4-FFF2-40B4-BE49-F238E27FC236}">
                  <a16:creationId xmlns:a16="http://schemas.microsoft.com/office/drawing/2014/main" id="{1F3370A1-8CAC-5A44-B258-04499C5F535A}"/>
                </a:ext>
              </a:extLst>
            </p:cNvPr>
            <p:cNvSpPr>
              <a:spLocks noChangeShapeType="1"/>
            </p:cNvSpPr>
            <p:nvPr/>
          </p:nvSpPr>
          <p:spPr bwMode="auto">
            <a:xfrm>
              <a:off x="8877443" y="2082222"/>
              <a:ext cx="1587" cy="71437"/>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47" name="Freeform 59">
              <a:extLst>
                <a:ext uri="{FF2B5EF4-FFF2-40B4-BE49-F238E27FC236}">
                  <a16:creationId xmlns:a16="http://schemas.microsoft.com/office/drawing/2014/main" id="{BAE06C1A-2974-0749-AC8D-8FB77137F4EB}"/>
                </a:ext>
              </a:extLst>
            </p:cNvPr>
            <p:cNvSpPr>
              <a:spLocks noChangeArrowheads="1"/>
            </p:cNvSpPr>
            <p:nvPr/>
          </p:nvSpPr>
          <p:spPr bwMode="auto">
            <a:xfrm>
              <a:off x="8817118" y="1959984"/>
              <a:ext cx="61912" cy="61913"/>
            </a:xfrm>
            <a:custGeom>
              <a:avLst/>
              <a:gdLst>
                <a:gd name="T0" fmla="*/ 0 w 170"/>
                <a:gd name="T1" fmla="*/ 169 h 170"/>
                <a:gd name="T2" fmla="*/ 169 w 170"/>
                <a:gd name="T3" fmla="*/ 0 h 170"/>
              </a:gdLst>
              <a:ahLst/>
              <a:cxnLst>
                <a:cxn ang="0">
                  <a:pos x="T0" y="T1"/>
                </a:cxn>
                <a:cxn ang="0">
                  <a:pos x="T2" y="T3"/>
                </a:cxn>
              </a:cxnLst>
              <a:rect l="0" t="0" r="r" b="b"/>
              <a:pathLst>
                <a:path w="170" h="170">
                  <a:moveTo>
                    <a:pt x="0" y="169"/>
                  </a:moveTo>
                  <a:cubicBezTo>
                    <a:pt x="0" y="76"/>
                    <a:pt x="76" y="0"/>
                    <a:pt x="169" y="0"/>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448" name="Grouper 46">
            <a:extLst>
              <a:ext uri="{FF2B5EF4-FFF2-40B4-BE49-F238E27FC236}">
                <a16:creationId xmlns:a16="http://schemas.microsoft.com/office/drawing/2014/main" id="{57AE29B4-85C3-5243-89A2-491C1CFF0D73}"/>
              </a:ext>
            </a:extLst>
          </p:cNvPr>
          <p:cNvGrpSpPr/>
          <p:nvPr/>
        </p:nvGrpSpPr>
        <p:grpSpPr>
          <a:xfrm>
            <a:off x="2106441" y="8165068"/>
            <a:ext cx="466725" cy="336550"/>
            <a:chOff x="3872634" y="4220351"/>
            <a:chExt cx="466725" cy="336550"/>
          </a:xfrm>
        </p:grpSpPr>
        <p:sp>
          <p:nvSpPr>
            <p:cNvPr id="449" name="Freeform 34">
              <a:extLst>
                <a:ext uri="{FF2B5EF4-FFF2-40B4-BE49-F238E27FC236}">
                  <a16:creationId xmlns:a16="http://schemas.microsoft.com/office/drawing/2014/main" id="{C7CCBD8D-6526-C440-97CA-3851E11BEC00}"/>
                </a:ext>
              </a:extLst>
            </p:cNvPr>
            <p:cNvSpPr>
              <a:spLocks noChangeArrowheads="1"/>
            </p:cNvSpPr>
            <p:nvPr/>
          </p:nvSpPr>
          <p:spPr bwMode="auto">
            <a:xfrm>
              <a:off x="3974234" y="4434664"/>
              <a:ext cx="50800" cy="41275"/>
            </a:xfrm>
            <a:custGeom>
              <a:avLst/>
              <a:gdLst>
                <a:gd name="T0" fmla="*/ 0 w 142"/>
                <a:gd name="T1" fmla="*/ 113 h 114"/>
                <a:gd name="T2" fmla="*/ 84 w 142"/>
                <a:gd name="T3" fmla="*/ 113 h 114"/>
                <a:gd name="T4" fmla="*/ 141 w 142"/>
                <a:gd name="T5" fmla="*/ 56 h 114"/>
                <a:gd name="T6" fmla="*/ 141 w 142"/>
                <a:gd name="T7" fmla="*/ 0 h 114"/>
              </a:gdLst>
              <a:ahLst/>
              <a:cxnLst>
                <a:cxn ang="0">
                  <a:pos x="T0" y="T1"/>
                </a:cxn>
                <a:cxn ang="0">
                  <a:pos x="T2" y="T3"/>
                </a:cxn>
                <a:cxn ang="0">
                  <a:pos x="T4" y="T5"/>
                </a:cxn>
                <a:cxn ang="0">
                  <a:pos x="T6" y="T7"/>
                </a:cxn>
              </a:cxnLst>
              <a:rect l="0" t="0" r="r" b="b"/>
              <a:pathLst>
                <a:path w="142" h="114">
                  <a:moveTo>
                    <a:pt x="0" y="113"/>
                  </a:moveTo>
                  <a:lnTo>
                    <a:pt x="84" y="113"/>
                  </a:lnTo>
                  <a:cubicBezTo>
                    <a:pt x="115" y="113"/>
                    <a:pt x="141" y="87"/>
                    <a:pt x="141" y="56"/>
                  </a:cubicBezTo>
                  <a:lnTo>
                    <a:pt x="141"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50" name="Freeform 35">
              <a:extLst>
                <a:ext uri="{FF2B5EF4-FFF2-40B4-BE49-F238E27FC236}">
                  <a16:creationId xmlns:a16="http://schemas.microsoft.com/office/drawing/2014/main" id="{8FFACB06-6587-9C4B-A3C1-DA1559D6030C}"/>
                </a:ext>
              </a:extLst>
            </p:cNvPr>
            <p:cNvSpPr>
              <a:spLocks noChangeArrowheads="1"/>
            </p:cNvSpPr>
            <p:nvPr/>
          </p:nvSpPr>
          <p:spPr bwMode="auto">
            <a:xfrm>
              <a:off x="3902797" y="4434664"/>
              <a:ext cx="101600" cy="122237"/>
            </a:xfrm>
            <a:custGeom>
              <a:avLst/>
              <a:gdLst>
                <a:gd name="T0" fmla="*/ 169 w 281"/>
                <a:gd name="T1" fmla="*/ 0 h 340"/>
                <a:gd name="T2" fmla="*/ 169 w 281"/>
                <a:gd name="T3" fmla="*/ 20 h 340"/>
                <a:gd name="T4" fmla="*/ 181 w 281"/>
                <a:gd name="T5" fmla="*/ 90 h 340"/>
                <a:gd name="T6" fmla="*/ 254 w 281"/>
                <a:gd name="T7" fmla="*/ 254 h 340"/>
                <a:gd name="T8" fmla="*/ 198 w 281"/>
                <a:gd name="T9" fmla="*/ 339 h 340"/>
                <a:gd name="T10" fmla="*/ 169 w 281"/>
                <a:gd name="T11" fmla="*/ 339 h 340"/>
                <a:gd name="T12" fmla="*/ 85 w 281"/>
                <a:gd name="T13" fmla="*/ 254 h 340"/>
                <a:gd name="T14" fmla="*/ 11 w 281"/>
                <a:gd name="T15" fmla="*/ 90 h 340"/>
                <a:gd name="T16" fmla="*/ 0 w 281"/>
                <a:gd name="T17" fmla="*/ 20 h 340"/>
                <a:gd name="T18" fmla="*/ 0 w 281"/>
                <a:gd name="T19" fmla="*/ 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340">
                  <a:moveTo>
                    <a:pt x="169" y="0"/>
                  </a:moveTo>
                  <a:lnTo>
                    <a:pt x="169" y="20"/>
                  </a:lnTo>
                  <a:cubicBezTo>
                    <a:pt x="169" y="42"/>
                    <a:pt x="175" y="68"/>
                    <a:pt x="181" y="90"/>
                  </a:cubicBezTo>
                  <a:cubicBezTo>
                    <a:pt x="181" y="90"/>
                    <a:pt x="237" y="212"/>
                    <a:pt x="254" y="254"/>
                  </a:cubicBezTo>
                  <a:cubicBezTo>
                    <a:pt x="280" y="322"/>
                    <a:pt x="229" y="339"/>
                    <a:pt x="198" y="339"/>
                  </a:cubicBezTo>
                  <a:lnTo>
                    <a:pt x="169" y="339"/>
                  </a:lnTo>
                  <a:cubicBezTo>
                    <a:pt x="113" y="339"/>
                    <a:pt x="96" y="282"/>
                    <a:pt x="85" y="254"/>
                  </a:cubicBezTo>
                  <a:cubicBezTo>
                    <a:pt x="74" y="226"/>
                    <a:pt x="11" y="90"/>
                    <a:pt x="11" y="90"/>
                  </a:cubicBezTo>
                  <a:cubicBezTo>
                    <a:pt x="3" y="68"/>
                    <a:pt x="0" y="45"/>
                    <a:pt x="0" y="20"/>
                  </a:cubicBez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51" name="Freeform 36">
              <a:extLst>
                <a:ext uri="{FF2B5EF4-FFF2-40B4-BE49-F238E27FC236}">
                  <a16:creationId xmlns:a16="http://schemas.microsoft.com/office/drawing/2014/main" id="{2E0526D8-F0F1-C14D-A094-5C2742B36C42}"/>
                </a:ext>
              </a:extLst>
            </p:cNvPr>
            <p:cNvSpPr>
              <a:spLocks noChangeArrowheads="1"/>
            </p:cNvSpPr>
            <p:nvPr/>
          </p:nvSpPr>
          <p:spPr bwMode="auto">
            <a:xfrm>
              <a:off x="4196484" y="4333064"/>
              <a:ext cx="41275" cy="80962"/>
            </a:xfrm>
            <a:custGeom>
              <a:avLst/>
              <a:gdLst>
                <a:gd name="T0" fmla="*/ 0 w 113"/>
                <a:gd name="T1" fmla="*/ 0 h 226"/>
                <a:gd name="T2" fmla="*/ 112 w 113"/>
                <a:gd name="T3" fmla="*/ 113 h 226"/>
                <a:gd name="T4" fmla="*/ 0 w 113"/>
                <a:gd name="T5" fmla="*/ 225 h 226"/>
              </a:gdLst>
              <a:ahLst/>
              <a:cxnLst>
                <a:cxn ang="0">
                  <a:pos x="T0" y="T1"/>
                </a:cxn>
                <a:cxn ang="0">
                  <a:pos x="T2" y="T3"/>
                </a:cxn>
                <a:cxn ang="0">
                  <a:pos x="T4" y="T5"/>
                </a:cxn>
              </a:cxnLst>
              <a:rect l="0" t="0" r="r" b="b"/>
              <a:pathLst>
                <a:path w="113" h="226">
                  <a:moveTo>
                    <a:pt x="0" y="0"/>
                  </a:moveTo>
                  <a:cubicBezTo>
                    <a:pt x="62" y="0"/>
                    <a:pt x="112" y="53"/>
                    <a:pt x="112" y="113"/>
                  </a:cubicBezTo>
                  <a:cubicBezTo>
                    <a:pt x="112" y="172"/>
                    <a:pt x="62" y="225"/>
                    <a:pt x="0" y="22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52" name="Freeform 37">
              <a:extLst>
                <a:ext uri="{FF2B5EF4-FFF2-40B4-BE49-F238E27FC236}">
                  <a16:creationId xmlns:a16="http://schemas.microsoft.com/office/drawing/2014/main" id="{F0EA2C08-FA33-9640-B116-6E0D983EB6B3}"/>
                </a:ext>
              </a:extLst>
            </p:cNvPr>
            <p:cNvSpPr>
              <a:spLocks noChangeArrowheads="1"/>
            </p:cNvSpPr>
            <p:nvPr/>
          </p:nvSpPr>
          <p:spPr bwMode="auto">
            <a:xfrm>
              <a:off x="3872634" y="4220351"/>
              <a:ext cx="325438" cy="295275"/>
            </a:xfrm>
            <a:custGeom>
              <a:avLst/>
              <a:gdLst>
                <a:gd name="T0" fmla="*/ 855 w 904"/>
                <a:gd name="T1" fmla="*/ 17 h 820"/>
                <a:gd name="T2" fmla="*/ 507 w 904"/>
                <a:gd name="T3" fmla="*/ 226 h 820"/>
                <a:gd name="T4" fmla="*/ 169 w 904"/>
                <a:gd name="T5" fmla="*/ 226 h 820"/>
                <a:gd name="T6" fmla="*/ 0 w 904"/>
                <a:gd name="T7" fmla="*/ 395 h 820"/>
                <a:gd name="T8" fmla="*/ 0 w 904"/>
                <a:gd name="T9" fmla="*/ 424 h 820"/>
                <a:gd name="T10" fmla="*/ 169 w 904"/>
                <a:gd name="T11" fmla="*/ 593 h 820"/>
                <a:gd name="T12" fmla="*/ 507 w 904"/>
                <a:gd name="T13" fmla="*/ 593 h 820"/>
                <a:gd name="T14" fmla="*/ 855 w 904"/>
                <a:gd name="T15" fmla="*/ 802 h 820"/>
                <a:gd name="T16" fmla="*/ 903 w 904"/>
                <a:gd name="T17" fmla="*/ 782 h 820"/>
                <a:gd name="T18" fmla="*/ 903 w 904"/>
                <a:gd name="T19" fmla="*/ 40 h 820"/>
                <a:gd name="T20" fmla="*/ 855 w 904"/>
                <a:gd name="T21" fmla="*/ 17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4" h="820">
                  <a:moveTo>
                    <a:pt x="855" y="17"/>
                  </a:moveTo>
                  <a:cubicBezTo>
                    <a:pt x="744" y="119"/>
                    <a:pt x="603" y="226"/>
                    <a:pt x="507" y="226"/>
                  </a:cubicBezTo>
                  <a:lnTo>
                    <a:pt x="169" y="226"/>
                  </a:lnTo>
                  <a:cubicBezTo>
                    <a:pt x="76" y="226"/>
                    <a:pt x="0" y="302"/>
                    <a:pt x="0" y="395"/>
                  </a:cubicBezTo>
                  <a:lnTo>
                    <a:pt x="0" y="424"/>
                  </a:lnTo>
                  <a:cubicBezTo>
                    <a:pt x="0" y="517"/>
                    <a:pt x="76" y="593"/>
                    <a:pt x="169" y="593"/>
                  </a:cubicBezTo>
                  <a:lnTo>
                    <a:pt x="507" y="593"/>
                  </a:lnTo>
                  <a:cubicBezTo>
                    <a:pt x="603" y="593"/>
                    <a:pt x="744" y="700"/>
                    <a:pt x="855" y="802"/>
                  </a:cubicBezTo>
                  <a:cubicBezTo>
                    <a:pt x="871" y="819"/>
                    <a:pt x="903" y="805"/>
                    <a:pt x="903" y="782"/>
                  </a:cubicBezTo>
                  <a:lnTo>
                    <a:pt x="903" y="40"/>
                  </a:lnTo>
                  <a:cubicBezTo>
                    <a:pt x="903" y="14"/>
                    <a:pt x="874" y="0"/>
                    <a:pt x="855" y="1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53" name="Line 38">
              <a:extLst>
                <a:ext uri="{FF2B5EF4-FFF2-40B4-BE49-F238E27FC236}">
                  <a16:creationId xmlns:a16="http://schemas.microsoft.com/office/drawing/2014/main" id="{634B1EF1-92D4-8148-994F-7EDD9D69FC18}"/>
                </a:ext>
              </a:extLst>
            </p:cNvPr>
            <p:cNvSpPr>
              <a:spLocks noChangeShapeType="1"/>
            </p:cNvSpPr>
            <p:nvPr/>
          </p:nvSpPr>
          <p:spPr bwMode="auto">
            <a:xfrm>
              <a:off x="4055197" y="4301314"/>
              <a:ext cx="1587" cy="131762"/>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54" name="Freeform 39">
              <a:extLst>
                <a:ext uri="{FF2B5EF4-FFF2-40B4-BE49-F238E27FC236}">
                  <a16:creationId xmlns:a16="http://schemas.microsoft.com/office/drawing/2014/main" id="{16247CE1-B22C-0047-9A30-2D42C8A077BE}"/>
                </a:ext>
              </a:extLst>
            </p:cNvPr>
            <p:cNvSpPr>
              <a:spLocks noChangeArrowheads="1"/>
            </p:cNvSpPr>
            <p:nvPr/>
          </p:nvSpPr>
          <p:spPr bwMode="auto">
            <a:xfrm>
              <a:off x="4286972" y="4261626"/>
              <a:ext cx="52387" cy="223838"/>
            </a:xfrm>
            <a:custGeom>
              <a:avLst/>
              <a:gdLst>
                <a:gd name="T0" fmla="*/ 0 w 145"/>
                <a:gd name="T1" fmla="*/ 621 h 622"/>
                <a:gd name="T2" fmla="*/ 144 w 145"/>
                <a:gd name="T3" fmla="*/ 311 h 622"/>
                <a:gd name="T4" fmla="*/ 0 w 145"/>
                <a:gd name="T5" fmla="*/ 0 h 622"/>
              </a:gdLst>
              <a:ahLst/>
              <a:cxnLst>
                <a:cxn ang="0">
                  <a:pos x="T0" y="T1"/>
                </a:cxn>
                <a:cxn ang="0">
                  <a:pos x="T2" y="T3"/>
                </a:cxn>
                <a:cxn ang="0">
                  <a:pos x="T4" y="T5"/>
                </a:cxn>
              </a:cxnLst>
              <a:rect l="0" t="0" r="r" b="b"/>
              <a:pathLst>
                <a:path w="145" h="622">
                  <a:moveTo>
                    <a:pt x="0" y="621"/>
                  </a:moveTo>
                  <a:cubicBezTo>
                    <a:pt x="90" y="536"/>
                    <a:pt x="144" y="432"/>
                    <a:pt x="144" y="311"/>
                  </a:cubicBezTo>
                  <a:cubicBezTo>
                    <a:pt x="144" y="189"/>
                    <a:pt x="90" y="85"/>
                    <a:pt x="0"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55" name="Freeform 40">
              <a:extLst>
                <a:ext uri="{FF2B5EF4-FFF2-40B4-BE49-F238E27FC236}">
                  <a16:creationId xmlns:a16="http://schemas.microsoft.com/office/drawing/2014/main" id="{E9F34251-9D4D-2249-844A-EA6EB9C21316}"/>
                </a:ext>
              </a:extLst>
            </p:cNvPr>
            <p:cNvSpPr>
              <a:spLocks noChangeArrowheads="1"/>
            </p:cNvSpPr>
            <p:nvPr/>
          </p:nvSpPr>
          <p:spPr bwMode="auto">
            <a:xfrm>
              <a:off x="4247284" y="4282264"/>
              <a:ext cx="41275" cy="182562"/>
            </a:xfrm>
            <a:custGeom>
              <a:avLst/>
              <a:gdLst>
                <a:gd name="T0" fmla="*/ 0 w 113"/>
                <a:gd name="T1" fmla="*/ 508 h 509"/>
                <a:gd name="T2" fmla="*/ 112 w 113"/>
                <a:gd name="T3" fmla="*/ 254 h 509"/>
                <a:gd name="T4" fmla="*/ 0 w 113"/>
                <a:gd name="T5" fmla="*/ 0 h 509"/>
              </a:gdLst>
              <a:ahLst/>
              <a:cxnLst>
                <a:cxn ang="0">
                  <a:pos x="T0" y="T1"/>
                </a:cxn>
                <a:cxn ang="0">
                  <a:pos x="T2" y="T3"/>
                </a:cxn>
                <a:cxn ang="0">
                  <a:pos x="T4" y="T5"/>
                </a:cxn>
              </a:cxnLst>
              <a:rect l="0" t="0" r="r" b="b"/>
              <a:pathLst>
                <a:path w="113" h="509">
                  <a:moveTo>
                    <a:pt x="0" y="508"/>
                  </a:moveTo>
                  <a:cubicBezTo>
                    <a:pt x="70" y="437"/>
                    <a:pt x="112" y="352"/>
                    <a:pt x="112" y="254"/>
                  </a:cubicBezTo>
                  <a:cubicBezTo>
                    <a:pt x="112" y="155"/>
                    <a:pt x="70" y="70"/>
                    <a:pt x="0"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456" name="Groupe 455">
            <a:extLst>
              <a:ext uri="{FF2B5EF4-FFF2-40B4-BE49-F238E27FC236}">
                <a16:creationId xmlns:a16="http://schemas.microsoft.com/office/drawing/2014/main" id="{8CD53EFA-493E-844D-A0B7-9FFB8127EC6F}"/>
              </a:ext>
            </a:extLst>
          </p:cNvPr>
          <p:cNvGrpSpPr/>
          <p:nvPr/>
        </p:nvGrpSpPr>
        <p:grpSpPr>
          <a:xfrm>
            <a:off x="5465301" y="4621959"/>
            <a:ext cx="447675" cy="315912"/>
            <a:chOff x="1873250" y="1808163"/>
            <a:chExt cx="447675" cy="315912"/>
          </a:xfrm>
        </p:grpSpPr>
        <p:sp>
          <p:nvSpPr>
            <p:cNvPr id="457" name="Freeform 1">
              <a:extLst>
                <a:ext uri="{FF2B5EF4-FFF2-40B4-BE49-F238E27FC236}">
                  <a16:creationId xmlns:a16="http://schemas.microsoft.com/office/drawing/2014/main" id="{57F6689C-41A0-5943-8D6C-23BC7075D28B}"/>
                </a:ext>
              </a:extLst>
            </p:cNvPr>
            <p:cNvSpPr>
              <a:spLocks noChangeArrowheads="1"/>
            </p:cNvSpPr>
            <p:nvPr/>
          </p:nvSpPr>
          <p:spPr bwMode="auto">
            <a:xfrm>
              <a:off x="1873250" y="1808163"/>
              <a:ext cx="447675" cy="315912"/>
            </a:xfrm>
            <a:custGeom>
              <a:avLst/>
              <a:gdLst>
                <a:gd name="T0" fmla="*/ 1242 w 1243"/>
                <a:gd name="T1" fmla="*/ 819 h 876"/>
                <a:gd name="T2" fmla="*/ 1185 w 1243"/>
                <a:gd name="T3" fmla="*/ 875 h 876"/>
                <a:gd name="T4" fmla="*/ 57 w 1243"/>
                <a:gd name="T5" fmla="*/ 875 h 876"/>
                <a:gd name="T6" fmla="*/ 0 w 1243"/>
                <a:gd name="T7" fmla="*/ 819 h 876"/>
                <a:gd name="T8" fmla="*/ 0 w 1243"/>
                <a:gd name="T9" fmla="*/ 57 h 876"/>
                <a:gd name="T10" fmla="*/ 57 w 1243"/>
                <a:gd name="T11" fmla="*/ 0 h 876"/>
                <a:gd name="T12" fmla="*/ 1185 w 1243"/>
                <a:gd name="T13" fmla="*/ 0 h 876"/>
                <a:gd name="T14" fmla="*/ 1242 w 1243"/>
                <a:gd name="T15" fmla="*/ 57 h 876"/>
                <a:gd name="T16" fmla="*/ 1242 w 1243"/>
                <a:gd name="T17" fmla="*/ 819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43" h="876">
                  <a:moveTo>
                    <a:pt x="1242" y="819"/>
                  </a:moveTo>
                  <a:cubicBezTo>
                    <a:pt x="1242" y="850"/>
                    <a:pt x="1216" y="875"/>
                    <a:pt x="1185" y="875"/>
                  </a:cubicBezTo>
                  <a:lnTo>
                    <a:pt x="57" y="875"/>
                  </a:lnTo>
                  <a:cubicBezTo>
                    <a:pt x="25" y="875"/>
                    <a:pt x="0" y="850"/>
                    <a:pt x="0" y="819"/>
                  </a:cubicBezTo>
                  <a:lnTo>
                    <a:pt x="0" y="57"/>
                  </a:lnTo>
                  <a:cubicBezTo>
                    <a:pt x="0" y="26"/>
                    <a:pt x="25" y="0"/>
                    <a:pt x="57" y="0"/>
                  </a:cubicBezTo>
                  <a:lnTo>
                    <a:pt x="1185" y="0"/>
                  </a:lnTo>
                  <a:cubicBezTo>
                    <a:pt x="1216" y="0"/>
                    <a:pt x="1242" y="26"/>
                    <a:pt x="1242" y="57"/>
                  </a:cubicBezTo>
                  <a:lnTo>
                    <a:pt x="1242" y="81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58" name="Freeform 2">
              <a:extLst>
                <a:ext uri="{FF2B5EF4-FFF2-40B4-BE49-F238E27FC236}">
                  <a16:creationId xmlns:a16="http://schemas.microsoft.com/office/drawing/2014/main" id="{9FB574BA-B0DB-2042-8BFF-0EB5DE2F5CDA}"/>
                </a:ext>
              </a:extLst>
            </p:cNvPr>
            <p:cNvSpPr>
              <a:spLocks noChangeArrowheads="1"/>
            </p:cNvSpPr>
            <p:nvPr/>
          </p:nvSpPr>
          <p:spPr bwMode="auto">
            <a:xfrm>
              <a:off x="1903413" y="1838325"/>
              <a:ext cx="385762" cy="171450"/>
            </a:xfrm>
            <a:custGeom>
              <a:avLst/>
              <a:gdLst>
                <a:gd name="T0" fmla="*/ 1072 w 1073"/>
                <a:gd name="T1" fmla="*/ 0 h 475"/>
                <a:gd name="T2" fmla="*/ 674 w 1073"/>
                <a:gd name="T3" fmla="*/ 398 h 475"/>
                <a:gd name="T4" fmla="*/ 395 w 1073"/>
                <a:gd name="T5" fmla="*/ 398 h 475"/>
                <a:gd name="T6" fmla="*/ 0 w 1073"/>
                <a:gd name="T7" fmla="*/ 0 h 475"/>
              </a:gdLst>
              <a:ahLst/>
              <a:cxnLst>
                <a:cxn ang="0">
                  <a:pos x="T0" y="T1"/>
                </a:cxn>
                <a:cxn ang="0">
                  <a:pos x="T2" y="T3"/>
                </a:cxn>
                <a:cxn ang="0">
                  <a:pos x="T4" y="T5"/>
                </a:cxn>
                <a:cxn ang="0">
                  <a:pos x="T6" y="T7"/>
                </a:cxn>
              </a:cxnLst>
              <a:rect l="0" t="0" r="r" b="b"/>
              <a:pathLst>
                <a:path w="1073" h="475">
                  <a:moveTo>
                    <a:pt x="1072" y="0"/>
                  </a:moveTo>
                  <a:lnTo>
                    <a:pt x="674" y="398"/>
                  </a:lnTo>
                  <a:cubicBezTo>
                    <a:pt x="598" y="474"/>
                    <a:pt x="471" y="474"/>
                    <a:pt x="395" y="398"/>
                  </a:cubicBez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59" name="Line 3">
              <a:extLst>
                <a:ext uri="{FF2B5EF4-FFF2-40B4-BE49-F238E27FC236}">
                  <a16:creationId xmlns:a16="http://schemas.microsoft.com/office/drawing/2014/main" id="{6E8A7E24-0AA2-564C-A47A-1A71A4FA4FBC}"/>
                </a:ext>
              </a:extLst>
            </p:cNvPr>
            <p:cNvSpPr>
              <a:spLocks noChangeShapeType="1"/>
            </p:cNvSpPr>
            <p:nvPr/>
          </p:nvSpPr>
          <p:spPr bwMode="auto">
            <a:xfrm flipV="1">
              <a:off x="1903413" y="1978025"/>
              <a:ext cx="111125" cy="1158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60" name="Line 4">
              <a:extLst>
                <a:ext uri="{FF2B5EF4-FFF2-40B4-BE49-F238E27FC236}">
                  <a16:creationId xmlns:a16="http://schemas.microsoft.com/office/drawing/2014/main" id="{63E43650-B9FA-004C-8C90-6630816DD101}"/>
                </a:ext>
              </a:extLst>
            </p:cNvPr>
            <p:cNvSpPr>
              <a:spLocks noChangeShapeType="1"/>
            </p:cNvSpPr>
            <p:nvPr/>
          </p:nvSpPr>
          <p:spPr bwMode="auto">
            <a:xfrm flipH="1" flipV="1">
              <a:off x="2176463" y="1978025"/>
              <a:ext cx="114300" cy="1158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61" name="Groupe 460">
            <a:extLst>
              <a:ext uri="{FF2B5EF4-FFF2-40B4-BE49-F238E27FC236}">
                <a16:creationId xmlns:a16="http://schemas.microsoft.com/office/drawing/2014/main" id="{1D330EA8-DDCA-9747-84CF-BB4F71C8BCF3}"/>
              </a:ext>
            </a:extLst>
          </p:cNvPr>
          <p:cNvGrpSpPr/>
          <p:nvPr/>
        </p:nvGrpSpPr>
        <p:grpSpPr>
          <a:xfrm>
            <a:off x="4027906" y="4589415"/>
            <a:ext cx="444500" cy="381000"/>
            <a:chOff x="1876425" y="3397250"/>
            <a:chExt cx="444500" cy="381000"/>
          </a:xfrm>
        </p:grpSpPr>
        <p:sp>
          <p:nvSpPr>
            <p:cNvPr id="462" name="Freeform 74">
              <a:extLst>
                <a:ext uri="{FF2B5EF4-FFF2-40B4-BE49-F238E27FC236}">
                  <a16:creationId xmlns:a16="http://schemas.microsoft.com/office/drawing/2014/main" id="{9448F0CD-D1E9-6545-8A9E-50175E6A014F}"/>
                </a:ext>
              </a:extLst>
            </p:cNvPr>
            <p:cNvSpPr>
              <a:spLocks noChangeArrowheads="1"/>
            </p:cNvSpPr>
            <p:nvPr/>
          </p:nvSpPr>
          <p:spPr bwMode="auto">
            <a:xfrm>
              <a:off x="1876425" y="3397250"/>
              <a:ext cx="444500" cy="309563"/>
            </a:xfrm>
            <a:custGeom>
              <a:avLst/>
              <a:gdLst>
                <a:gd name="T0" fmla="*/ 612 w 1234"/>
                <a:gd name="T1" fmla="*/ 748 h 862"/>
                <a:gd name="T2" fmla="*/ 970 w 1234"/>
                <a:gd name="T3" fmla="*/ 861 h 862"/>
                <a:gd name="T4" fmla="*/ 1233 w 1234"/>
                <a:gd name="T5" fmla="*/ 0 h 862"/>
                <a:gd name="T6" fmla="*/ 0 w 1234"/>
                <a:gd name="T7" fmla="*/ 542 h 862"/>
                <a:gd name="T8" fmla="*/ 301 w 1234"/>
                <a:gd name="T9" fmla="*/ 635 h 862"/>
              </a:gdLst>
              <a:ahLst/>
              <a:cxnLst>
                <a:cxn ang="0">
                  <a:pos x="T0" y="T1"/>
                </a:cxn>
                <a:cxn ang="0">
                  <a:pos x="T2" y="T3"/>
                </a:cxn>
                <a:cxn ang="0">
                  <a:pos x="T4" y="T5"/>
                </a:cxn>
                <a:cxn ang="0">
                  <a:pos x="T6" y="T7"/>
                </a:cxn>
                <a:cxn ang="0">
                  <a:pos x="T8" y="T9"/>
                </a:cxn>
              </a:cxnLst>
              <a:rect l="0" t="0" r="r" b="b"/>
              <a:pathLst>
                <a:path w="1234" h="862">
                  <a:moveTo>
                    <a:pt x="612" y="748"/>
                  </a:moveTo>
                  <a:lnTo>
                    <a:pt x="970" y="861"/>
                  </a:lnTo>
                  <a:lnTo>
                    <a:pt x="1233" y="0"/>
                  </a:lnTo>
                  <a:lnTo>
                    <a:pt x="0" y="542"/>
                  </a:lnTo>
                  <a:lnTo>
                    <a:pt x="301" y="635"/>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63" name="Freeform 75">
              <a:extLst>
                <a:ext uri="{FF2B5EF4-FFF2-40B4-BE49-F238E27FC236}">
                  <a16:creationId xmlns:a16="http://schemas.microsoft.com/office/drawing/2014/main" id="{27620193-FDA5-6E47-AB1C-C02548314CA8}"/>
                </a:ext>
              </a:extLst>
            </p:cNvPr>
            <p:cNvSpPr>
              <a:spLocks noChangeArrowheads="1"/>
            </p:cNvSpPr>
            <p:nvPr/>
          </p:nvSpPr>
          <p:spPr bwMode="auto">
            <a:xfrm>
              <a:off x="1984375" y="3533775"/>
              <a:ext cx="188913" cy="244475"/>
            </a:xfrm>
            <a:custGeom>
              <a:avLst/>
              <a:gdLst>
                <a:gd name="T0" fmla="*/ 102 w 524"/>
                <a:gd name="T1" fmla="*/ 677 h 678"/>
                <a:gd name="T2" fmla="*/ 0 w 524"/>
                <a:gd name="T3" fmla="*/ 254 h 678"/>
                <a:gd name="T4" fmla="*/ 523 w 524"/>
                <a:gd name="T5" fmla="*/ 0 h 678"/>
                <a:gd name="T6" fmla="*/ 102 w 524"/>
                <a:gd name="T7" fmla="*/ 677 h 678"/>
              </a:gdLst>
              <a:ahLst/>
              <a:cxnLst>
                <a:cxn ang="0">
                  <a:pos x="T0" y="T1"/>
                </a:cxn>
                <a:cxn ang="0">
                  <a:pos x="T2" y="T3"/>
                </a:cxn>
                <a:cxn ang="0">
                  <a:pos x="T4" y="T5"/>
                </a:cxn>
                <a:cxn ang="0">
                  <a:pos x="T6" y="T7"/>
                </a:cxn>
              </a:cxnLst>
              <a:rect l="0" t="0" r="r" b="b"/>
              <a:pathLst>
                <a:path w="524" h="678">
                  <a:moveTo>
                    <a:pt x="102" y="677"/>
                  </a:moveTo>
                  <a:lnTo>
                    <a:pt x="0" y="254"/>
                  </a:lnTo>
                  <a:lnTo>
                    <a:pt x="523" y="0"/>
                  </a:lnTo>
                  <a:lnTo>
                    <a:pt x="102" y="677"/>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grpSp>
        <p:nvGrpSpPr>
          <p:cNvPr id="464" name="Grouper 438">
            <a:extLst>
              <a:ext uri="{FF2B5EF4-FFF2-40B4-BE49-F238E27FC236}">
                <a16:creationId xmlns:a16="http://schemas.microsoft.com/office/drawing/2014/main" id="{868648FE-60A4-5C45-9C00-03E156DD0822}"/>
              </a:ext>
            </a:extLst>
          </p:cNvPr>
          <p:cNvGrpSpPr/>
          <p:nvPr/>
        </p:nvGrpSpPr>
        <p:grpSpPr>
          <a:xfrm>
            <a:off x="1609742" y="5478147"/>
            <a:ext cx="469900" cy="366712"/>
            <a:chOff x="4514850" y="4119563"/>
            <a:chExt cx="469900" cy="366712"/>
          </a:xfrm>
        </p:grpSpPr>
        <p:sp>
          <p:nvSpPr>
            <p:cNvPr id="465" name="Freeform 127">
              <a:extLst>
                <a:ext uri="{FF2B5EF4-FFF2-40B4-BE49-F238E27FC236}">
                  <a16:creationId xmlns:a16="http://schemas.microsoft.com/office/drawing/2014/main" id="{722E51B0-7A0C-DC4D-AB5C-804A4B3ABD49}"/>
                </a:ext>
              </a:extLst>
            </p:cNvPr>
            <p:cNvSpPr>
              <a:spLocks noChangeArrowheads="1"/>
            </p:cNvSpPr>
            <p:nvPr/>
          </p:nvSpPr>
          <p:spPr bwMode="auto">
            <a:xfrm>
              <a:off x="4806950" y="4224338"/>
              <a:ext cx="44450" cy="158750"/>
            </a:xfrm>
            <a:custGeom>
              <a:avLst/>
              <a:gdLst>
                <a:gd name="T0" fmla="*/ 0 w 122"/>
                <a:gd name="T1" fmla="*/ 440 h 441"/>
                <a:gd name="T2" fmla="*/ 0 w 122"/>
                <a:gd name="T3" fmla="*/ 0 h 441"/>
              </a:gdLst>
              <a:ahLst/>
              <a:cxnLst>
                <a:cxn ang="0">
                  <a:pos x="T0" y="T1"/>
                </a:cxn>
                <a:cxn ang="0">
                  <a:pos x="T2" y="T3"/>
                </a:cxn>
              </a:cxnLst>
              <a:rect l="0" t="0" r="r" b="b"/>
              <a:pathLst>
                <a:path w="122" h="441">
                  <a:moveTo>
                    <a:pt x="0" y="440"/>
                  </a:moveTo>
                  <a:cubicBezTo>
                    <a:pt x="121" y="319"/>
                    <a:pt x="121" y="121"/>
                    <a:pt x="0"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66" name="Freeform 128">
              <a:extLst>
                <a:ext uri="{FF2B5EF4-FFF2-40B4-BE49-F238E27FC236}">
                  <a16:creationId xmlns:a16="http://schemas.microsoft.com/office/drawing/2014/main" id="{828CBA04-F7CC-EE42-B606-B067348D25E0}"/>
                </a:ext>
              </a:extLst>
            </p:cNvPr>
            <p:cNvSpPr>
              <a:spLocks noChangeArrowheads="1"/>
            </p:cNvSpPr>
            <p:nvPr/>
          </p:nvSpPr>
          <p:spPr bwMode="auto">
            <a:xfrm>
              <a:off x="4849813" y="4181475"/>
              <a:ext cx="68262" cy="244475"/>
            </a:xfrm>
            <a:custGeom>
              <a:avLst/>
              <a:gdLst>
                <a:gd name="T0" fmla="*/ 0 w 188"/>
                <a:gd name="T1" fmla="*/ 678 h 679"/>
                <a:gd name="T2" fmla="*/ 0 w 188"/>
                <a:gd name="T3" fmla="*/ 0 h 679"/>
              </a:gdLst>
              <a:ahLst/>
              <a:cxnLst>
                <a:cxn ang="0">
                  <a:pos x="T0" y="T1"/>
                </a:cxn>
                <a:cxn ang="0">
                  <a:pos x="T2" y="T3"/>
                </a:cxn>
              </a:cxnLst>
              <a:rect l="0" t="0" r="r" b="b"/>
              <a:pathLst>
                <a:path w="188" h="679">
                  <a:moveTo>
                    <a:pt x="0" y="678"/>
                  </a:moveTo>
                  <a:cubicBezTo>
                    <a:pt x="187" y="491"/>
                    <a:pt x="187" y="187"/>
                    <a:pt x="0"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67" name="Freeform 129">
              <a:extLst>
                <a:ext uri="{FF2B5EF4-FFF2-40B4-BE49-F238E27FC236}">
                  <a16:creationId xmlns:a16="http://schemas.microsoft.com/office/drawing/2014/main" id="{780D0313-DBB4-4148-A55F-D208EF33EABA}"/>
                </a:ext>
              </a:extLst>
            </p:cNvPr>
            <p:cNvSpPr>
              <a:spLocks noChangeArrowheads="1"/>
            </p:cNvSpPr>
            <p:nvPr/>
          </p:nvSpPr>
          <p:spPr bwMode="auto">
            <a:xfrm>
              <a:off x="4892675" y="4138613"/>
              <a:ext cx="92075" cy="330200"/>
            </a:xfrm>
            <a:custGeom>
              <a:avLst/>
              <a:gdLst>
                <a:gd name="T0" fmla="*/ 0 w 255"/>
                <a:gd name="T1" fmla="*/ 917 h 918"/>
                <a:gd name="T2" fmla="*/ 0 w 255"/>
                <a:gd name="T3" fmla="*/ 0 h 918"/>
              </a:gdLst>
              <a:ahLst/>
              <a:cxnLst>
                <a:cxn ang="0">
                  <a:pos x="T0" y="T1"/>
                </a:cxn>
                <a:cxn ang="0">
                  <a:pos x="T2" y="T3"/>
                </a:cxn>
              </a:cxnLst>
              <a:rect l="0" t="0" r="r" b="b"/>
              <a:pathLst>
                <a:path w="255" h="918">
                  <a:moveTo>
                    <a:pt x="0" y="917"/>
                  </a:moveTo>
                  <a:cubicBezTo>
                    <a:pt x="254" y="663"/>
                    <a:pt x="254" y="254"/>
                    <a:pt x="0"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68" name="Freeform 130">
              <a:extLst>
                <a:ext uri="{FF2B5EF4-FFF2-40B4-BE49-F238E27FC236}">
                  <a16:creationId xmlns:a16="http://schemas.microsoft.com/office/drawing/2014/main" id="{342F1A21-95AF-DE4C-AFA3-A1F97D3D1422}"/>
                </a:ext>
              </a:extLst>
            </p:cNvPr>
            <p:cNvSpPr>
              <a:spLocks noChangeArrowheads="1"/>
            </p:cNvSpPr>
            <p:nvPr/>
          </p:nvSpPr>
          <p:spPr bwMode="auto">
            <a:xfrm>
              <a:off x="4605338" y="4119563"/>
              <a:ext cx="142875" cy="366712"/>
            </a:xfrm>
            <a:custGeom>
              <a:avLst/>
              <a:gdLst>
                <a:gd name="T0" fmla="*/ 394 w 395"/>
                <a:gd name="T1" fmla="*/ 508 h 1017"/>
                <a:gd name="T2" fmla="*/ 394 w 395"/>
                <a:gd name="T3" fmla="*/ 1016 h 1017"/>
                <a:gd name="T4" fmla="*/ 367 w 395"/>
                <a:gd name="T5" fmla="*/ 1016 h 1017"/>
                <a:gd name="T6" fmla="*/ 0 w 395"/>
                <a:gd name="T7" fmla="*/ 734 h 1017"/>
                <a:gd name="T8" fmla="*/ 0 w 395"/>
                <a:gd name="T9" fmla="*/ 508 h 1017"/>
                <a:gd name="T10" fmla="*/ 0 w 395"/>
                <a:gd name="T11" fmla="*/ 282 h 1017"/>
                <a:gd name="T12" fmla="*/ 367 w 395"/>
                <a:gd name="T13" fmla="*/ 0 h 1017"/>
                <a:gd name="T14" fmla="*/ 394 w 395"/>
                <a:gd name="T15" fmla="*/ 0 h 1017"/>
                <a:gd name="T16" fmla="*/ 394 w 395"/>
                <a:gd name="T17" fmla="*/ 508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1017">
                  <a:moveTo>
                    <a:pt x="394" y="508"/>
                  </a:moveTo>
                  <a:lnTo>
                    <a:pt x="394" y="1016"/>
                  </a:lnTo>
                  <a:lnTo>
                    <a:pt x="367" y="1016"/>
                  </a:lnTo>
                  <a:lnTo>
                    <a:pt x="0" y="734"/>
                  </a:lnTo>
                  <a:lnTo>
                    <a:pt x="0" y="508"/>
                  </a:lnTo>
                  <a:lnTo>
                    <a:pt x="0" y="282"/>
                  </a:lnTo>
                  <a:lnTo>
                    <a:pt x="367" y="0"/>
                  </a:lnTo>
                  <a:lnTo>
                    <a:pt x="394" y="0"/>
                  </a:lnTo>
                  <a:lnTo>
                    <a:pt x="394" y="508"/>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69" name="Freeform 131">
              <a:extLst>
                <a:ext uri="{FF2B5EF4-FFF2-40B4-BE49-F238E27FC236}">
                  <a16:creationId xmlns:a16="http://schemas.microsoft.com/office/drawing/2014/main" id="{622C9A35-FE52-FD41-8063-C5B0DD7C7757}"/>
                </a:ext>
              </a:extLst>
            </p:cNvPr>
            <p:cNvSpPr>
              <a:spLocks noChangeArrowheads="1"/>
            </p:cNvSpPr>
            <p:nvPr/>
          </p:nvSpPr>
          <p:spPr bwMode="auto">
            <a:xfrm>
              <a:off x="4514850" y="4221163"/>
              <a:ext cx="92075" cy="163512"/>
            </a:xfrm>
            <a:custGeom>
              <a:avLst/>
              <a:gdLst>
                <a:gd name="T0" fmla="*/ 254 w 255"/>
                <a:gd name="T1" fmla="*/ 452 h 453"/>
                <a:gd name="T2" fmla="*/ 0 w 255"/>
                <a:gd name="T3" fmla="*/ 452 h 453"/>
                <a:gd name="T4" fmla="*/ 0 w 255"/>
                <a:gd name="T5" fmla="*/ 226 h 453"/>
                <a:gd name="T6" fmla="*/ 0 w 255"/>
                <a:gd name="T7" fmla="*/ 0 h 453"/>
                <a:gd name="T8" fmla="*/ 254 w 255"/>
                <a:gd name="T9" fmla="*/ 0 h 453"/>
              </a:gdLst>
              <a:ahLst/>
              <a:cxnLst>
                <a:cxn ang="0">
                  <a:pos x="T0" y="T1"/>
                </a:cxn>
                <a:cxn ang="0">
                  <a:pos x="T2" y="T3"/>
                </a:cxn>
                <a:cxn ang="0">
                  <a:pos x="T4" y="T5"/>
                </a:cxn>
                <a:cxn ang="0">
                  <a:pos x="T6" y="T7"/>
                </a:cxn>
                <a:cxn ang="0">
                  <a:pos x="T8" y="T9"/>
                </a:cxn>
              </a:cxnLst>
              <a:rect l="0" t="0" r="r" b="b"/>
              <a:pathLst>
                <a:path w="255" h="453">
                  <a:moveTo>
                    <a:pt x="254" y="452"/>
                  </a:moveTo>
                  <a:lnTo>
                    <a:pt x="0" y="452"/>
                  </a:lnTo>
                  <a:lnTo>
                    <a:pt x="0" y="226"/>
                  </a:lnTo>
                  <a:lnTo>
                    <a:pt x="0" y="0"/>
                  </a:lnTo>
                  <a:lnTo>
                    <a:pt x="254"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470" name="Groupe 469">
            <a:extLst>
              <a:ext uri="{FF2B5EF4-FFF2-40B4-BE49-F238E27FC236}">
                <a16:creationId xmlns:a16="http://schemas.microsoft.com/office/drawing/2014/main" id="{8A026340-8709-5140-8068-3AD891F303E0}"/>
              </a:ext>
            </a:extLst>
          </p:cNvPr>
          <p:cNvGrpSpPr/>
          <p:nvPr/>
        </p:nvGrpSpPr>
        <p:grpSpPr>
          <a:xfrm>
            <a:off x="724491" y="5438224"/>
            <a:ext cx="523039" cy="446558"/>
            <a:chOff x="7212946" y="1227718"/>
            <a:chExt cx="336550" cy="287338"/>
          </a:xfrm>
        </p:grpSpPr>
        <p:sp>
          <p:nvSpPr>
            <p:cNvPr id="471" name="Freeform 79">
              <a:extLst>
                <a:ext uri="{FF2B5EF4-FFF2-40B4-BE49-F238E27FC236}">
                  <a16:creationId xmlns:a16="http://schemas.microsoft.com/office/drawing/2014/main" id="{F139BD5A-D374-EC4B-BE6A-A034E04015C7}"/>
                </a:ext>
              </a:extLst>
            </p:cNvPr>
            <p:cNvSpPr>
              <a:spLocks noChangeArrowheads="1"/>
            </p:cNvSpPr>
            <p:nvPr/>
          </p:nvSpPr>
          <p:spPr bwMode="auto">
            <a:xfrm>
              <a:off x="7212946" y="1227718"/>
              <a:ext cx="336550" cy="287338"/>
            </a:xfrm>
            <a:custGeom>
              <a:avLst/>
              <a:gdLst>
                <a:gd name="T0" fmla="*/ 466 w 935"/>
                <a:gd name="T1" fmla="*/ 0 h 800"/>
                <a:gd name="T2" fmla="*/ 0 w 935"/>
                <a:gd name="T3" fmla="*/ 353 h 800"/>
                <a:gd name="T4" fmla="*/ 96 w 935"/>
                <a:gd name="T5" fmla="*/ 568 h 800"/>
                <a:gd name="T6" fmla="*/ 51 w 935"/>
                <a:gd name="T7" fmla="*/ 757 h 800"/>
                <a:gd name="T8" fmla="*/ 82 w 935"/>
                <a:gd name="T9" fmla="*/ 793 h 800"/>
                <a:gd name="T10" fmla="*/ 316 w 935"/>
                <a:gd name="T11" fmla="*/ 686 h 800"/>
                <a:gd name="T12" fmla="*/ 469 w 935"/>
                <a:gd name="T13" fmla="*/ 706 h 800"/>
                <a:gd name="T14" fmla="*/ 934 w 935"/>
                <a:gd name="T15" fmla="*/ 353 h 800"/>
                <a:gd name="T16" fmla="*/ 466 w 935"/>
                <a:gd name="T17" fmla="*/ 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5" h="800">
                  <a:moveTo>
                    <a:pt x="466" y="0"/>
                  </a:moveTo>
                  <a:cubicBezTo>
                    <a:pt x="209" y="0"/>
                    <a:pt x="0" y="159"/>
                    <a:pt x="0" y="353"/>
                  </a:cubicBezTo>
                  <a:cubicBezTo>
                    <a:pt x="0" y="432"/>
                    <a:pt x="37" y="508"/>
                    <a:pt x="96" y="568"/>
                  </a:cubicBezTo>
                  <a:cubicBezTo>
                    <a:pt x="91" y="630"/>
                    <a:pt x="74" y="695"/>
                    <a:pt x="51" y="757"/>
                  </a:cubicBezTo>
                  <a:cubicBezTo>
                    <a:pt x="43" y="777"/>
                    <a:pt x="60" y="799"/>
                    <a:pt x="82" y="793"/>
                  </a:cubicBezTo>
                  <a:cubicBezTo>
                    <a:pt x="189" y="768"/>
                    <a:pt x="263" y="729"/>
                    <a:pt x="316" y="686"/>
                  </a:cubicBezTo>
                  <a:cubicBezTo>
                    <a:pt x="364" y="698"/>
                    <a:pt x="415" y="706"/>
                    <a:pt x="469" y="706"/>
                  </a:cubicBezTo>
                  <a:cubicBezTo>
                    <a:pt x="726" y="706"/>
                    <a:pt x="934" y="548"/>
                    <a:pt x="934" y="353"/>
                  </a:cubicBezTo>
                  <a:cubicBezTo>
                    <a:pt x="934" y="159"/>
                    <a:pt x="723" y="0"/>
                    <a:pt x="466"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72" name="Line 80">
              <a:extLst>
                <a:ext uri="{FF2B5EF4-FFF2-40B4-BE49-F238E27FC236}">
                  <a16:creationId xmlns:a16="http://schemas.microsoft.com/office/drawing/2014/main" id="{640E42DF-EE47-EF4B-A601-8E65895769E5}"/>
                </a:ext>
              </a:extLst>
            </p:cNvPr>
            <p:cNvSpPr>
              <a:spLocks noChangeShapeType="1"/>
            </p:cNvSpPr>
            <p:nvPr/>
          </p:nvSpPr>
          <p:spPr bwMode="auto">
            <a:xfrm>
              <a:off x="7305021" y="1359481"/>
              <a:ext cx="152400" cy="1587"/>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73" name="Line 81">
              <a:extLst>
                <a:ext uri="{FF2B5EF4-FFF2-40B4-BE49-F238E27FC236}">
                  <a16:creationId xmlns:a16="http://schemas.microsoft.com/office/drawing/2014/main" id="{B57AA64C-C75B-0146-B394-6E13D19C3CDF}"/>
                </a:ext>
              </a:extLst>
            </p:cNvPr>
            <p:cNvSpPr>
              <a:spLocks noChangeShapeType="1"/>
            </p:cNvSpPr>
            <p:nvPr/>
          </p:nvSpPr>
          <p:spPr bwMode="auto">
            <a:xfrm>
              <a:off x="7305021" y="1318206"/>
              <a:ext cx="152400" cy="1587"/>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74" name="Line 82">
              <a:extLst>
                <a:ext uri="{FF2B5EF4-FFF2-40B4-BE49-F238E27FC236}">
                  <a16:creationId xmlns:a16="http://schemas.microsoft.com/office/drawing/2014/main" id="{75E5D35D-FC7C-B944-9A29-9FEFD92486AC}"/>
                </a:ext>
              </a:extLst>
            </p:cNvPr>
            <p:cNvSpPr>
              <a:spLocks noChangeShapeType="1"/>
            </p:cNvSpPr>
            <p:nvPr/>
          </p:nvSpPr>
          <p:spPr bwMode="auto">
            <a:xfrm>
              <a:off x="7305021" y="1400756"/>
              <a:ext cx="80963" cy="1587"/>
            </a:xfrm>
            <a:prstGeom prst="line">
              <a:avLst/>
            </a:prstGeom>
            <a:noFill/>
            <a:ln w="20160" cap="flat">
              <a:solidFill>
                <a:srgbClr val="50505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475" name="Groupe 474">
            <a:extLst>
              <a:ext uri="{FF2B5EF4-FFF2-40B4-BE49-F238E27FC236}">
                <a16:creationId xmlns:a16="http://schemas.microsoft.com/office/drawing/2014/main" id="{D1038D04-0C2E-E54D-9E56-AEE5338FF424}"/>
              </a:ext>
            </a:extLst>
          </p:cNvPr>
          <p:cNvGrpSpPr/>
          <p:nvPr/>
        </p:nvGrpSpPr>
        <p:grpSpPr>
          <a:xfrm>
            <a:off x="2230305" y="3731714"/>
            <a:ext cx="469900" cy="298450"/>
            <a:chOff x="3689350" y="3649663"/>
            <a:chExt cx="469900" cy="298450"/>
          </a:xfrm>
        </p:grpSpPr>
        <p:sp>
          <p:nvSpPr>
            <p:cNvPr id="476" name="Freeform 83">
              <a:extLst>
                <a:ext uri="{FF2B5EF4-FFF2-40B4-BE49-F238E27FC236}">
                  <a16:creationId xmlns:a16="http://schemas.microsoft.com/office/drawing/2014/main" id="{9B597AC1-76DB-A249-8EB0-070648071C9A}"/>
                </a:ext>
              </a:extLst>
            </p:cNvPr>
            <p:cNvSpPr>
              <a:spLocks noChangeArrowheads="1"/>
            </p:cNvSpPr>
            <p:nvPr/>
          </p:nvSpPr>
          <p:spPr bwMode="auto">
            <a:xfrm>
              <a:off x="3768725" y="3649663"/>
              <a:ext cx="309563" cy="298450"/>
            </a:xfrm>
            <a:custGeom>
              <a:avLst/>
              <a:gdLst>
                <a:gd name="T0" fmla="*/ 448 w 860"/>
                <a:gd name="T1" fmla="*/ 16 h 829"/>
                <a:gd name="T2" fmla="*/ 565 w 860"/>
                <a:gd name="T3" fmla="*/ 278 h 829"/>
                <a:gd name="T4" fmla="*/ 834 w 860"/>
                <a:gd name="T5" fmla="*/ 302 h 829"/>
                <a:gd name="T6" fmla="*/ 847 w 860"/>
                <a:gd name="T7" fmla="*/ 338 h 829"/>
                <a:gd name="T8" fmla="*/ 649 w 860"/>
                <a:gd name="T9" fmla="*/ 537 h 829"/>
                <a:gd name="T10" fmla="*/ 699 w 860"/>
                <a:gd name="T11" fmla="*/ 797 h 829"/>
                <a:gd name="T12" fmla="*/ 669 w 860"/>
                <a:gd name="T13" fmla="*/ 820 h 829"/>
                <a:gd name="T14" fmla="*/ 430 w 860"/>
                <a:gd name="T15" fmla="*/ 697 h 829"/>
                <a:gd name="T16" fmla="*/ 190 w 860"/>
                <a:gd name="T17" fmla="*/ 819 h 829"/>
                <a:gd name="T18" fmla="*/ 160 w 860"/>
                <a:gd name="T19" fmla="*/ 796 h 829"/>
                <a:gd name="T20" fmla="*/ 210 w 860"/>
                <a:gd name="T21" fmla="*/ 538 h 829"/>
                <a:gd name="T22" fmla="*/ 12 w 860"/>
                <a:gd name="T23" fmla="*/ 338 h 829"/>
                <a:gd name="T24" fmla="*/ 25 w 860"/>
                <a:gd name="T25" fmla="*/ 302 h 829"/>
                <a:gd name="T26" fmla="*/ 294 w 860"/>
                <a:gd name="T27" fmla="*/ 278 h 829"/>
                <a:gd name="T28" fmla="*/ 411 w 860"/>
                <a:gd name="T29" fmla="*/ 16 h 829"/>
                <a:gd name="T30" fmla="*/ 448 w 860"/>
                <a:gd name="T31" fmla="*/ 16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0" h="829">
                  <a:moveTo>
                    <a:pt x="448" y="16"/>
                  </a:moveTo>
                  <a:lnTo>
                    <a:pt x="565" y="278"/>
                  </a:lnTo>
                  <a:lnTo>
                    <a:pt x="834" y="302"/>
                  </a:lnTo>
                  <a:cubicBezTo>
                    <a:pt x="851" y="304"/>
                    <a:pt x="859" y="326"/>
                    <a:pt x="847" y="338"/>
                  </a:cubicBezTo>
                  <a:lnTo>
                    <a:pt x="649" y="537"/>
                  </a:lnTo>
                  <a:lnTo>
                    <a:pt x="699" y="797"/>
                  </a:lnTo>
                  <a:cubicBezTo>
                    <a:pt x="702" y="814"/>
                    <a:pt x="685" y="828"/>
                    <a:pt x="669" y="820"/>
                  </a:cubicBezTo>
                  <a:lnTo>
                    <a:pt x="430" y="697"/>
                  </a:lnTo>
                  <a:lnTo>
                    <a:pt x="190" y="819"/>
                  </a:lnTo>
                  <a:cubicBezTo>
                    <a:pt x="174" y="827"/>
                    <a:pt x="157" y="813"/>
                    <a:pt x="160" y="796"/>
                  </a:cubicBezTo>
                  <a:lnTo>
                    <a:pt x="210" y="538"/>
                  </a:lnTo>
                  <a:lnTo>
                    <a:pt x="12" y="338"/>
                  </a:lnTo>
                  <a:cubicBezTo>
                    <a:pt x="0" y="326"/>
                    <a:pt x="8" y="304"/>
                    <a:pt x="25" y="302"/>
                  </a:cubicBezTo>
                  <a:lnTo>
                    <a:pt x="294" y="278"/>
                  </a:lnTo>
                  <a:lnTo>
                    <a:pt x="411" y="16"/>
                  </a:lnTo>
                  <a:cubicBezTo>
                    <a:pt x="418" y="0"/>
                    <a:pt x="441" y="0"/>
                    <a:pt x="448" y="16"/>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477" name="Freeform 84">
              <a:extLst>
                <a:ext uri="{FF2B5EF4-FFF2-40B4-BE49-F238E27FC236}">
                  <a16:creationId xmlns:a16="http://schemas.microsoft.com/office/drawing/2014/main" id="{5534E3A0-036D-5E44-9551-A82178629D49}"/>
                </a:ext>
              </a:extLst>
            </p:cNvPr>
            <p:cNvSpPr>
              <a:spLocks noChangeArrowheads="1"/>
            </p:cNvSpPr>
            <p:nvPr/>
          </p:nvSpPr>
          <p:spPr bwMode="auto">
            <a:xfrm>
              <a:off x="4046538" y="3802063"/>
              <a:ext cx="112712" cy="141287"/>
            </a:xfrm>
            <a:custGeom>
              <a:avLst/>
              <a:gdLst>
                <a:gd name="T0" fmla="*/ 111 w 311"/>
                <a:gd name="T1" fmla="*/ 0 h 391"/>
                <a:gd name="T2" fmla="*/ 156 w 311"/>
                <a:gd name="T3" fmla="*/ 101 h 391"/>
                <a:gd name="T4" fmla="*/ 297 w 311"/>
                <a:gd name="T5" fmla="*/ 114 h 391"/>
                <a:gd name="T6" fmla="*/ 303 w 311"/>
                <a:gd name="T7" fmla="*/ 133 h 391"/>
                <a:gd name="T8" fmla="*/ 200 w 311"/>
                <a:gd name="T9" fmla="*/ 238 h 391"/>
                <a:gd name="T10" fmla="*/ 226 w 311"/>
                <a:gd name="T11" fmla="*/ 374 h 391"/>
                <a:gd name="T12" fmla="*/ 210 w 311"/>
                <a:gd name="T13" fmla="*/ 386 h 391"/>
                <a:gd name="T14" fmla="*/ 85 w 311"/>
                <a:gd name="T15" fmla="*/ 322 h 391"/>
                <a:gd name="T16" fmla="*/ 0 w 311"/>
                <a:gd name="T17" fmla="*/ 36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1" h="391">
                  <a:moveTo>
                    <a:pt x="111" y="0"/>
                  </a:moveTo>
                  <a:lnTo>
                    <a:pt x="156" y="101"/>
                  </a:lnTo>
                  <a:lnTo>
                    <a:pt x="297" y="114"/>
                  </a:lnTo>
                  <a:cubicBezTo>
                    <a:pt x="306" y="115"/>
                    <a:pt x="310" y="126"/>
                    <a:pt x="303" y="133"/>
                  </a:cubicBezTo>
                  <a:lnTo>
                    <a:pt x="200" y="238"/>
                  </a:lnTo>
                  <a:lnTo>
                    <a:pt x="226" y="374"/>
                  </a:lnTo>
                  <a:cubicBezTo>
                    <a:pt x="228" y="383"/>
                    <a:pt x="218" y="390"/>
                    <a:pt x="210" y="386"/>
                  </a:cubicBezTo>
                  <a:lnTo>
                    <a:pt x="85" y="322"/>
                  </a:lnTo>
                  <a:lnTo>
                    <a:pt x="0" y="365"/>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478" name="Freeform 85">
              <a:extLst>
                <a:ext uri="{FF2B5EF4-FFF2-40B4-BE49-F238E27FC236}">
                  <a16:creationId xmlns:a16="http://schemas.microsoft.com/office/drawing/2014/main" id="{29399F5A-281E-C84E-9B95-8C5B1510F627}"/>
                </a:ext>
              </a:extLst>
            </p:cNvPr>
            <p:cNvSpPr>
              <a:spLocks noChangeArrowheads="1"/>
            </p:cNvSpPr>
            <p:nvPr/>
          </p:nvSpPr>
          <p:spPr bwMode="auto">
            <a:xfrm>
              <a:off x="3689350" y="3802063"/>
              <a:ext cx="112713" cy="141287"/>
            </a:xfrm>
            <a:custGeom>
              <a:avLst/>
              <a:gdLst>
                <a:gd name="T0" fmla="*/ 201 w 315"/>
                <a:gd name="T1" fmla="*/ 0 h 391"/>
                <a:gd name="T2" fmla="*/ 156 w 315"/>
                <a:gd name="T3" fmla="*/ 101 h 391"/>
                <a:gd name="T4" fmla="*/ 13 w 315"/>
                <a:gd name="T5" fmla="*/ 114 h 391"/>
                <a:gd name="T6" fmla="*/ 7 w 315"/>
                <a:gd name="T7" fmla="*/ 133 h 391"/>
                <a:gd name="T8" fmla="*/ 111 w 315"/>
                <a:gd name="T9" fmla="*/ 238 h 391"/>
                <a:gd name="T10" fmla="*/ 85 w 315"/>
                <a:gd name="T11" fmla="*/ 374 h 391"/>
                <a:gd name="T12" fmla="*/ 101 w 315"/>
                <a:gd name="T13" fmla="*/ 386 h 391"/>
                <a:gd name="T14" fmla="*/ 228 w 315"/>
                <a:gd name="T15" fmla="*/ 322 h 391"/>
                <a:gd name="T16" fmla="*/ 314 w 315"/>
                <a:gd name="T17" fmla="*/ 36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391">
                  <a:moveTo>
                    <a:pt x="201" y="0"/>
                  </a:moveTo>
                  <a:lnTo>
                    <a:pt x="156" y="101"/>
                  </a:lnTo>
                  <a:lnTo>
                    <a:pt x="13" y="114"/>
                  </a:lnTo>
                  <a:cubicBezTo>
                    <a:pt x="4" y="115"/>
                    <a:pt x="0" y="126"/>
                    <a:pt x="7" y="133"/>
                  </a:cubicBezTo>
                  <a:lnTo>
                    <a:pt x="111" y="238"/>
                  </a:lnTo>
                  <a:lnTo>
                    <a:pt x="85" y="374"/>
                  </a:lnTo>
                  <a:cubicBezTo>
                    <a:pt x="83" y="383"/>
                    <a:pt x="93" y="390"/>
                    <a:pt x="101" y="386"/>
                  </a:cubicBezTo>
                  <a:lnTo>
                    <a:pt x="228" y="322"/>
                  </a:lnTo>
                  <a:lnTo>
                    <a:pt x="314" y="365"/>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479" name="Grouper 22">
            <a:extLst>
              <a:ext uri="{FF2B5EF4-FFF2-40B4-BE49-F238E27FC236}">
                <a16:creationId xmlns:a16="http://schemas.microsoft.com/office/drawing/2014/main" id="{5B6BFFE1-56B7-DE4D-92EB-897B89EDAC05}"/>
              </a:ext>
            </a:extLst>
          </p:cNvPr>
          <p:cNvGrpSpPr/>
          <p:nvPr/>
        </p:nvGrpSpPr>
        <p:grpSpPr>
          <a:xfrm>
            <a:off x="724491" y="4575128"/>
            <a:ext cx="458787" cy="409575"/>
            <a:chOff x="4609234" y="914711"/>
            <a:chExt cx="458787" cy="409575"/>
          </a:xfrm>
        </p:grpSpPr>
        <p:sp>
          <p:nvSpPr>
            <p:cNvPr id="480" name="Freeform 1">
              <a:extLst>
                <a:ext uri="{FF2B5EF4-FFF2-40B4-BE49-F238E27FC236}">
                  <a16:creationId xmlns:a16="http://schemas.microsoft.com/office/drawing/2014/main" id="{226C04BA-6471-CE4C-8FDC-F50A98DEEAD8}"/>
                </a:ext>
              </a:extLst>
            </p:cNvPr>
            <p:cNvSpPr>
              <a:spLocks noChangeArrowheads="1"/>
            </p:cNvSpPr>
            <p:nvPr/>
          </p:nvSpPr>
          <p:spPr bwMode="auto">
            <a:xfrm>
              <a:off x="4710834" y="914711"/>
              <a:ext cx="357187" cy="407988"/>
            </a:xfrm>
            <a:custGeom>
              <a:avLst/>
              <a:gdLst>
                <a:gd name="T0" fmla="*/ 367 w 994"/>
                <a:gd name="T1" fmla="*/ 908 h 1135"/>
                <a:gd name="T2" fmla="*/ 593 w 994"/>
                <a:gd name="T3" fmla="*/ 513 h 1135"/>
                <a:gd name="T4" fmla="*/ 593 w 994"/>
                <a:gd name="T5" fmla="*/ 457 h 1135"/>
                <a:gd name="T6" fmla="*/ 649 w 994"/>
                <a:gd name="T7" fmla="*/ 231 h 1135"/>
                <a:gd name="T8" fmla="*/ 570 w 994"/>
                <a:gd name="T9" fmla="*/ 51 h 1135"/>
                <a:gd name="T10" fmla="*/ 452 w 994"/>
                <a:gd name="T11" fmla="*/ 62 h 1135"/>
                <a:gd name="T12" fmla="*/ 452 w 994"/>
                <a:gd name="T13" fmla="*/ 118 h 1135"/>
                <a:gd name="T14" fmla="*/ 169 w 994"/>
                <a:gd name="T15" fmla="*/ 485 h 1135"/>
                <a:gd name="T16" fmla="*/ 0 w 994"/>
                <a:gd name="T17" fmla="*/ 485 h 1135"/>
                <a:gd name="T18" fmla="*/ 0 w 994"/>
                <a:gd name="T19" fmla="*/ 1078 h 1135"/>
                <a:gd name="T20" fmla="*/ 113 w 994"/>
                <a:gd name="T21" fmla="*/ 1078 h 1135"/>
                <a:gd name="T22" fmla="*/ 336 w 994"/>
                <a:gd name="T23" fmla="*/ 1134 h 1135"/>
                <a:gd name="T24" fmla="*/ 790 w 994"/>
                <a:gd name="T25" fmla="*/ 1134 h 1135"/>
                <a:gd name="T26" fmla="*/ 931 w 994"/>
                <a:gd name="T27" fmla="*/ 1021 h 1135"/>
                <a:gd name="T28" fmla="*/ 988 w 994"/>
                <a:gd name="T29" fmla="*/ 626 h 1135"/>
                <a:gd name="T30" fmla="*/ 875 w 994"/>
                <a:gd name="T31" fmla="*/ 485 h 1135"/>
                <a:gd name="T32" fmla="*/ 649 w 994"/>
                <a:gd name="T33" fmla="*/ 485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94" h="1135">
                  <a:moveTo>
                    <a:pt x="367" y="908"/>
                  </a:moveTo>
                  <a:cubicBezTo>
                    <a:pt x="511" y="855"/>
                    <a:pt x="593" y="657"/>
                    <a:pt x="593" y="513"/>
                  </a:cubicBezTo>
                  <a:cubicBezTo>
                    <a:pt x="593" y="513"/>
                    <a:pt x="593" y="477"/>
                    <a:pt x="593" y="457"/>
                  </a:cubicBezTo>
                  <a:cubicBezTo>
                    <a:pt x="593" y="417"/>
                    <a:pt x="649" y="330"/>
                    <a:pt x="649" y="231"/>
                  </a:cubicBezTo>
                  <a:cubicBezTo>
                    <a:pt x="649" y="132"/>
                    <a:pt x="610" y="90"/>
                    <a:pt x="570" y="51"/>
                  </a:cubicBezTo>
                  <a:cubicBezTo>
                    <a:pt x="522" y="0"/>
                    <a:pt x="452" y="8"/>
                    <a:pt x="452" y="62"/>
                  </a:cubicBezTo>
                  <a:lnTo>
                    <a:pt x="452" y="118"/>
                  </a:lnTo>
                  <a:cubicBezTo>
                    <a:pt x="452" y="268"/>
                    <a:pt x="240" y="485"/>
                    <a:pt x="169" y="485"/>
                  </a:cubicBezTo>
                  <a:cubicBezTo>
                    <a:pt x="130" y="485"/>
                    <a:pt x="0" y="485"/>
                    <a:pt x="0" y="485"/>
                  </a:cubicBezTo>
                  <a:lnTo>
                    <a:pt x="0" y="1078"/>
                  </a:lnTo>
                  <a:lnTo>
                    <a:pt x="113" y="1078"/>
                  </a:lnTo>
                  <a:cubicBezTo>
                    <a:pt x="209" y="1078"/>
                    <a:pt x="200" y="1134"/>
                    <a:pt x="336" y="1134"/>
                  </a:cubicBezTo>
                  <a:cubicBezTo>
                    <a:pt x="364" y="1134"/>
                    <a:pt x="790" y="1134"/>
                    <a:pt x="790" y="1134"/>
                  </a:cubicBezTo>
                  <a:cubicBezTo>
                    <a:pt x="838" y="1134"/>
                    <a:pt x="914" y="1109"/>
                    <a:pt x="931" y="1021"/>
                  </a:cubicBezTo>
                  <a:cubicBezTo>
                    <a:pt x="931" y="1021"/>
                    <a:pt x="982" y="722"/>
                    <a:pt x="988" y="626"/>
                  </a:cubicBezTo>
                  <a:cubicBezTo>
                    <a:pt x="993" y="530"/>
                    <a:pt x="968" y="485"/>
                    <a:pt x="875" y="485"/>
                  </a:cubicBezTo>
                  <a:lnTo>
                    <a:pt x="649" y="485"/>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81" name="Freeform 2">
              <a:extLst>
                <a:ext uri="{FF2B5EF4-FFF2-40B4-BE49-F238E27FC236}">
                  <a16:creationId xmlns:a16="http://schemas.microsoft.com/office/drawing/2014/main" id="{AA6FAEE8-15AF-E940-BDA5-8D4EAD730FC3}"/>
                </a:ext>
              </a:extLst>
            </p:cNvPr>
            <p:cNvSpPr>
              <a:spLocks noChangeArrowheads="1"/>
            </p:cNvSpPr>
            <p:nvPr/>
          </p:nvSpPr>
          <p:spPr bwMode="auto">
            <a:xfrm>
              <a:off x="4609234" y="1059174"/>
              <a:ext cx="101600" cy="265112"/>
            </a:xfrm>
            <a:custGeom>
              <a:avLst/>
              <a:gdLst>
                <a:gd name="T0" fmla="*/ 141 w 283"/>
                <a:gd name="T1" fmla="*/ 734 h 735"/>
                <a:gd name="T2" fmla="*/ 0 w 283"/>
                <a:gd name="T3" fmla="*/ 734 h 735"/>
                <a:gd name="T4" fmla="*/ 0 w 283"/>
                <a:gd name="T5" fmla="*/ 0 h 735"/>
                <a:gd name="T6" fmla="*/ 282 w 283"/>
                <a:gd name="T7" fmla="*/ 0 h 735"/>
                <a:gd name="T8" fmla="*/ 282 w 283"/>
                <a:gd name="T9" fmla="*/ 734 h 735"/>
                <a:gd name="T10" fmla="*/ 141 w 283"/>
                <a:gd name="T11" fmla="*/ 734 h 735"/>
              </a:gdLst>
              <a:ahLst/>
              <a:cxnLst>
                <a:cxn ang="0">
                  <a:pos x="T0" y="T1"/>
                </a:cxn>
                <a:cxn ang="0">
                  <a:pos x="T2" y="T3"/>
                </a:cxn>
                <a:cxn ang="0">
                  <a:pos x="T4" y="T5"/>
                </a:cxn>
                <a:cxn ang="0">
                  <a:pos x="T6" y="T7"/>
                </a:cxn>
                <a:cxn ang="0">
                  <a:pos x="T8" y="T9"/>
                </a:cxn>
                <a:cxn ang="0">
                  <a:pos x="T10" y="T11"/>
                </a:cxn>
              </a:cxnLst>
              <a:rect l="0" t="0" r="r" b="b"/>
              <a:pathLst>
                <a:path w="283" h="735">
                  <a:moveTo>
                    <a:pt x="141" y="734"/>
                  </a:moveTo>
                  <a:lnTo>
                    <a:pt x="0" y="734"/>
                  </a:lnTo>
                  <a:lnTo>
                    <a:pt x="0" y="0"/>
                  </a:lnTo>
                  <a:lnTo>
                    <a:pt x="282" y="0"/>
                  </a:lnTo>
                  <a:lnTo>
                    <a:pt x="282" y="734"/>
                  </a:lnTo>
                  <a:lnTo>
                    <a:pt x="141" y="734"/>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82" name="Line 3">
              <a:extLst>
                <a:ext uri="{FF2B5EF4-FFF2-40B4-BE49-F238E27FC236}">
                  <a16:creationId xmlns:a16="http://schemas.microsoft.com/office/drawing/2014/main" id="{E171DAB7-4052-524F-8DFE-E623824E98B7}"/>
                </a:ext>
              </a:extLst>
            </p:cNvPr>
            <p:cNvSpPr>
              <a:spLocks noChangeShapeType="1"/>
            </p:cNvSpPr>
            <p:nvPr/>
          </p:nvSpPr>
          <p:spPr bwMode="auto">
            <a:xfrm>
              <a:off x="4660034" y="1098861"/>
              <a:ext cx="1587" cy="30163"/>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483" name="Grouper 173">
            <a:extLst>
              <a:ext uri="{FF2B5EF4-FFF2-40B4-BE49-F238E27FC236}">
                <a16:creationId xmlns:a16="http://schemas.microsoft.com/office/drawing/2014/main" id="{55686631-6888-7E41-87A1-647D4950A875}"/>
              </a:ext>
            </a:extLst>
          </p:cNvPr>
          <p:cNvGrpSpPr/>
          <p:nvPr/>
        </p:nvGrpSpPr>
        <p:grpSpPr>
          <a:xfrm>
            <a:off x="2311229" y="6308840"/>
            <a:ext cx="427038" cy="438150"/>
            <a:chOff x="3352799" y="4741574"/>
            <a:chExt cx="427038" cy="438150"/>
          </a:xfrm>
        </p:grpSpPr>
        <p:sp>
          <p:nvSpPr>
            <p:cNvPr id="484" name="Freeform 132">
              <a:extLst>
                <a:ext uri="{FF2B5EF4-FFF2-40B4-BE49-F238E27FC236}">
                  <a16:creationId xmlns:a16="http://schemas.microsoft.com/office/drawing/2014/main" id="{751BB9BB-1518-3346-B0BF-D676189CF61B}"/>
                </a:ext>
              </a:extLst>
            </p:cNvPr>
            <p:cNvSpPr>
              <a:spLocks noChangeArrowheads="1"/>
            </p:cNvSpPr>
            <p:nvPr/>
          </p:nvSpPr>
          <p:spPr bwMode="auto">
            <a:xfrm>
              <a:off x="3484562" y="4741574"/>
              <a:ext cx="163512" cy="41275"/>
            </a:xfrm>
            <a:custGeom>
              <a:avLst/>
              <a:gdLst>
                <a:gd name="T0" fmla="*/ 0 w 452"/>
                <a:gd name="T1" fmla="*/ 113 h 114"/>
                <a:gd name="T2" fmla="*/ 0 w 452"/>
                <a:gd name="T3" fmla="*/ 0 h 114"/>
                <a:gd name="T4" fmla="*/ 451 w 452"/>
                <a:gd name="T5" fmla="*/ 0 h 114"/>
                <a:gd name="T6" fmla="*/ 451 w 452"/>
                <a:gd name="T7" fmla="*/ 113 h 114"/>
              </a:gdLst>
              <a:ahLst/>
              <a:cxnLst>
                <a:cxn ang="0">
                  <a:pos x="T0" y="T1"/>
                </a:cxn>
                <a:cxn ang="0">
                  <a:pos x="T2" y="T3"/>
                </a:cxn>
                <a:cxn ang="0">
                  <a:pos x="T4" y="T5"/>
                </a:cxn>
                <a:cxn ang="0">
                  <a:pos x="T6" y="T7"/>
                </a:cxn>
              </a:cxnLst>
              <a:rect l="0" t="0" r="r" b="b"/>
              <a:pathLst>
                <a:path w="452" h="114">
                  <a:moveTo>
                    <a:pt x="0" y="113"/>
                  </a:moveTo>
                  <a:lnTo>
                    <a:pt x="0" y="0"/>
                  </a:lnTo>
                  <a:lnTo>
                    <a:pt x="451" y="0"/>
                  </a:lnTo>
                  <a:lnTo>
                    <a:pt x="451" y="11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85" name="Freeform 133">
              <a:extLst>
                <a:ext uri="{FF2B5EF4-FFF2-40B4-BE49-F238E27FC236}">
                  <a16:creationId xmlns:a16="http://schemas.microsoft.com/office/drawing/2014/main" id="{3182F1FB-57D0-2544-98A4-FDEE53D53594}"/>
                </a:ext>
              </a:extLst>
            </p:cNvPr>
            <p:cNvSpPr>
              <a:spLocks noChangeArrowheads="1"/>
            </p:cNvSpPr>
            <p:nvPr/>
          </p:nvSpPr>
          <p:spPr bwMode="auto">
            <a:xfrm>
              <a:off x="3546474" y="5097174"/>
              <a:ext cx="50800" cy="80962"/>
            </a:xfrm>
            <a:custGeom>
              <a:avLst/>
              <a:gdLst>
                <a:gd name="T0" fmla="*/ 69 w 141"/>
                <a:gd name="T1" fmla="*/ 226 h 227"/>
                <a:gd name="T2" fmla="*/ 0 w 141"/>
                <a:gd name="T3" fmla="*/ 226 h 227"/>
                <a:gd name="T4" fmla="*/ 0 w 141"/>
                <a:gd name="T5" fmla="*/ 0 h 227"/>
                <a:gd name="T6" fmla="*/ 140 w 141"/>
                <a:gd name="T7" fmla="*/ 0 h 227"/>
                <a:gd name="T8" fmla="*/ 140 w 141"/>
                <a:gd name="T9" fmla="*/ 226 h 227"/>
                <a:gd name="T10" fmla="*/ 69 w 141"/>
                <a:gd name="T11" fmla="*/ 226 h 227"/>
              </a:gdLst>
              <a:ahLst/>
              <a:cxnLst>
                <a:cxn ang="0">
                  <a:pos x="T0" y="T1"/>
                </a:cxn>
                <a:cxn ang="0">
                  <a:pos x="T2" y="T3"/>
                </a:cxn>
                <a:cxn ang="0">
                  <a:pos x="T4" y="T5"/>
                </a:cxn>
                <a:cxn ang="0">
                  <a:pos x="T6" y="T7"/>
                </a:cxn>
                <a:cxn ang="0">
                  <a:pos x="T8" y="T9"/>
                </a:cxn>
                <a:cxn ang="0">
                  <a:pos x="T10" y="T11"/>
                </a:cxn>
              </a:cxnLst>
              <a:rect l="0" t="0" r="r" b="b"/>
              <a:pathLst>
                <a:path w="141" h="227">
                  <a:moveTo>
                    <a:pt x="69" y="226"/>
                  </a:moveTo>
                  <a:lnTo>
                    <a:pt x="0" y="226"/>
                  </a:lnTo>
                  <a:lnTo>
                    <a:pt x="0" y="0"/>
                  </a:lnTo>
                  <a:lnTo>
                    <a:pt x="140" y="0"/>
                  </a:lnTo>
                  <a:lnTo>
                    <a:pt x="140" y="226"/>
                  </a:lnTo>
                  <a:lnTo>
                    <a:pt x="69" y="226"/>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86" name="Freeform 134">
              <a:extLst>
                <a:ext uri="{FF2B5EF4-FFF2-40B4-BE49-F238E27FC236}">
                  <a16:creationId xmlns:a16="http://schemas.microsoft.com/office/drawing/2014/main" id="{1EAFB3B1-5A5D-964C-8CF4-EB32926B346C}"/>
                </a:ext>
              </a:extLst>
            </p:cNvPr>
            <p:cNvSpPr>
              <a:spLocks noChangeArrowheads="1"/>
            </p:cNvSpPr>
            <p:nvPr/>
          </p:nvSpPr>
          <p:spPr bwMode="auto">
            <a:xfrm>
              <a:off x="3505199" y="4924136"/>
              <a:ext cx="41275" cy="41275"/>
            </a:xfrm>
            <a:custGeom>
              <a:avLst/>
              <a:gdLst>
                <a:gd name="T0" fmla="*/ 0 w 114"/>
                <a:gd name="T1" fmla="*/ 113 h 114"/>
                <a:gd name="T2" fmla="*/ 0 w 114"/>
                <a:gd name="T3" fmla="*/ 0 h 114"/>
                <a:gd name="T4" fmla="*/ 113 w 114"/>
                <a:gd name="T5" fmla="*/ 0 h 114"/>
                <a:gd name="T6" fmla="*/ 113 w 114"/>
                <a:gd name="T7" fmla="*/ 113 h 114"/>
              </a:gdLst>
              <a:ahLst/>
              <a:cxnLst>
                <a:cxn ang="0">
                  <a:pos x="T0" y="T1"/>
                </a:cxn>
                <a:cxn ang="0">
                  <a:pos x="T2" y="T3"/>
                </a:cxn>
                <a:cxn ang="0">
                  <a:pos x="T4" y="T5"/>
                </a:cxn>
                <a:cxn ang="0">
                  <a:pos x="T6" y="T7"/>
                </a:cxn>
              </a:cxnLst>
              <a:rect l="0" t="0" r="r" b="b"/>
              <a:pathLst>
                <a:path w="114" h="114">
                  <a:moveTo>
                    <a:pt x="0" y="113"/>
                  </a:moveTo>
                  <a:lnTo>
                    <a:pt x="0" y="0"/>
                  </a:lnTo>
                  <a:lnTo>
                    <a:pt x="113" y="0"/>
                  </a:lnTo>
                  <a:lnTo>
                    <a:pt x="113" y="11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87" name="Freeform 135">
              <a:extLst>
                <a:ext uri="{FF2B5EF4-FFF2-40B4-BE49-F238E27FC236}">
                  <a16:creationId xmlns:a16="http://schemas.microsoft.com/office/drawing/2014/main" id="{08EDD5C9-CFD5-9346-A4C8-70D8CECE686C}"/>
                </a:ext>
              </a:extLst>
            </p:cNvPr>
            <p:cNvSpPr>
              <a:spLocks noChangeArrowheads="1"/>
            </p:cNvSpPr>
            <p:nvPr/>
          </p:nvSpPr>
          <p:spPr bwMode="auto">
            <a:xfrm>
              <a:off x="3505199" y="5005099"/>
              <a:ext cx="41275" cy="41275"/>
            </a:xfrm>
            <a:custGeom>
              <a:avLst/>
              <a:gdLst>
                <a:gd name="T0" fmla="*/ 0 w 114"/>
                <a:gd name="T1" fmla="*/ 113 h 114"/>
                <a:gd name="T2" fmla="*/ 0 w 114"/>
                <a:gd name="T3" fmla="*/ 0 h 114"/>
                <a:gd name="T4" fmla="*/ 113 w 114"/>
                <a:gd name="T5" fmla="*/ 0 h 114"/>
                <a:gd name="T6" fmla="*/ 113 w 114"/>
                <a:gd name="T7" fmla="*/ 113 h 114"/>
              </a:gdLst>
              <a:ahLst/>
              <a:cxnLst>
                <a:cxn ang="0">
                  <a:pos x="T0" y="T1"/>
                </a:cxn>
                <a:cxn ang="0">
                  <a:pos x="T2" y="T3"/>
                </a:cxn>
                <a:cxn ang="0">
                  <a:pos x="T4" y="T5"/>
                </a:cxn>
                <a:cxn ang="0">
                  <a:pos x="T6" y="T7"/>
                </a:cxn>
              </a:cxnLst>
              <a:rect l="0" t="0" r="r" b="b"/>
              <a:pathLst>
                <a:path w="114" h="114">
                  <a:moveTo>
                    <a:pt x="0" y="113"/>
                  </a:moveTo>
                  <a:lnTo>
                    <a:pt x="0" y="0"/>
                  </a:lnTo>
                  <a:lnTo>
                    <a:pt x="113" y="0"/>
                  </a:lnTo>
                  <a:lnTo>
                    <a:pt x="113" y="11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88" name="Freeform 136">
              <a:extLst>
                <a:ext uri="{FF2B5EF4-FFF2-40B4-BE49-F238E27FC236}">
                  <a16:creationId xmlns:a16="http://schemas.microsoft.com/office/drawing/2014/main" id="{F6F47541-F8BC-DD49-8799-5785579838B4}"/>
                </a:ext>
              </a:extLst>
            </p:cNvPr>
            <p:cNvSpPr>
              <a:spLocks noChangeArrowheads="1"/>
            </p:cNvSpPr>
            <p:nvPr/>
          </p:nvSpPr>
          <p:spPr bwMode="auto">
            <a:xfrm>
              <a:off x="3595687" y="4924136"/>
              <a:ext cx="41275" cy="41275"/>
            </a:xfrm>
            <a:custGeom>
              <a:avLst/>
              <a:gdLst>
                <a:gd name="T0" fmla="*/ 0 w 114"/>
                <a:gd name="T1" fmla="*/ 113 h 114"/>
                <a:gd name="T2" fmla="*/ 0 w 114"/>
                <a:gd name="T3" fmla="*/ 0 h 114"/>
                <a:gd name="T4" fmla="*/ 113 w 114"/>
                <a:gd name="T5" fmla="*/ 0 h 114"/>
                <a:gd name="T6" fmla="*/ 113 w 114"/>
                <a:gd name="T7" fmla="*/ 113 h 114"/>
              </a:gdLst>
              <a:ahLst/>
              <a:cxnLst>
                <a:cxn ang="0">
                  <a:pos x="T0" y="T1"/>
                </a:cxn>
                <a:cxn ang="0">
                  <a:pos x="T2" y="T3"/>
                </a:cxn>
                <a:cxn ang="0">
                  <a:pos x="T4" y="T5"/>
                </a:cxn>
                <a:cxn ang="0">
                  <a:pos x="T6" y="T7"/>
                </a:cxn>
              </a:cxnLst>
              <a:rect l="0" t="0" r="r" b="b"/>
              <a:pathLst>
                <a:path w="114" h="114">
                  <a:moveTo>
                    <a:pt x="0" y="113"/>
                  </a:moveTo>
                  <a:lnTo>
                    <a:pt x="0" y="0"/>
                  </a:lnTo>
                  <a:lnTo>
                    <a:pt x="113" y="0"/>
                  </a:lnTo>
                  <a:lnTo>
                    <a:pt x="113" y="11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89" name="Freeform 137">
              <a:extLst>
                <a:ext uri="{FF2B5EF4-FFF2-40B4-BE49-F238E27FC236}">
                  <a16:creationId xmlns:a16="http://schemas.microsoft.com/office/drawing/2014/main" id="{76958E07-7E46-0E4B-85C6-A8CAA645D5B3}"/>
                </a:ext>
              </a:extLst>
            </p:cNvPr>
            <p:cNvSpPr>
              <a:spLocks noChangeArrowheads="1"/>
            </p:cNvSpPr>
            <p:nvPr/>
          </p:nvSpPr>
          <p:spPr bwMode="auto">
            <a:xfrm>
              <a:off x="3505199" y="4843174"/>
              <a:ext cx="41275" cy="41275"/>
            </a:xfrm>
            <a:custGeom>
              <a:avLst/>
              <a:gdLst>
                <a:gd name="T0" fmla="*/ 0 w 114"/>
                <a:gd name="T1" fmla="*/ 112 h 113"/>
                <a:gd name="T2" fmla="*/ 0 w 114"/>
                <a:gd name="T3" fmla="*/ 0 h 113"/>
                <a:gd name="T4" fmla="*/ 113 w 114"/>
                <a:gd name="T5" fmla="*/ 0 h 113"/>
                <a:gd name="T6" fmla="*/ 113 w 114"/>
                <a:gd name="T7" fmla="*/ 112 h 113"/>
              </a:gdLst>
              <a:ahLst/>
              <a:cxnLst>
                <a:cxn ang="0">
                  <a:pos x="T0" y="T1"/>
                </a:cxn>
                <a:cxn ang="0">
                  <a:pos x="T2" y="T3"/>
                </a:cxn>
                <a:cxn ang="0">
                  <a:pos x="T4" y="T5"/>
                </a:cxn>
                <a:cxn ang="0">
                  <a:pos x="T6" y="T7"/>
                </a:cxn>
              </a:cxnLst>
              <a:rect l="0" t="0" r="r" b="b"/>
              <a:pathLst>
                <a:path w="114" h="113">
                  <a:moveTo>
                    <a:pt x="0" y="112"/>
                  </a:moveTo>
                  <a:lnTo>
                    <a:pt x="0" y="0"/>
                  </a:lnTo>
                  <a:lnTo>
                    <a:pt x="113" y="0"/>
                  </a:lnTo>
                  <a:lnTo>
                    <a:pt x="113" y="112"/>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90" name="Freeform 138">
              <a:extLst>
                <a:ext uri="{FF2B5EF4-FFF2-40B4-BE49-F238E27FC236}">
                  <a16:creationId xmlns:a16="http://schemas.microsoft.com/office/drawing/2014/main" id="{087B07CA-8605-6C46-8473-CAB685D46588}"/>
                </a:ext>
              </a:extLst>
            </p:cNvPr>
            <p:cNvSpPr>
              <a:spLocks noChangeArrowheads="1"/>
            </p:cNvSpPr>
            <p:nvPr/>
          </p:nvSpPr>
          <p:spPr bwMode="auto">
            <a:xfrm>
              <a:off x="3595687" y="4843174"/>
              <a:ext cx="41275" cy="41275"/>
            </a:xfrm>
            <a:custGeom>
              <a:avLst/>
              <a:gdLst>
                <a:gd name="T0" fmla="*/ 0 w 114"/>
                <a:gd name="T1" fmla="*/ 112 h 113"/>
                <a:gd name="T2" fmla="*/ 0 w 114"/>
                <a:gd name="T3" fmla="*/ 0 h 113"/>
                <a:gd name="T4" fmla="*/ 113 w 114"/>
                <a:gd name="T5" fmla="*/ 0 h 113"/>
                <a:gd name="T6" fmla="*/ 113 w 114"/>
                <a:gd name="T7" fmla="*/ 112 h 113"/>
              </a:gdLst>
              <a:ahLst/>
              <a:cxnLst>
                <a:cxn ang="0">
                  <a:pos x="T0" y="T1"/>
                </a:cxn>
                <a:cxn ang="0">
                  <a:pos x="T2" y="T3"/>
                </a:cxn>
                <a:cxn ang="0">
                  <a:pos x="T4" y="T5"/>
                </a:cxn>
                <a:cxn ang="0">
                  <a:pos x="T6" y="T7"/>
                </a:cxn>
              </a:cxnLst>
              <a:rect l="0" t="0" r="r" b="b"/>
              <a:pathLst>
                <a:path w="114" h="113">
                  <a:moveTo>
                    <a:pt x="0" y="112"/>
                  </a:moveTo>
                  <a:lnTo>
                    <a:pt x="0" y="0"/>
                  </a:lnTo>
                  <a:lnTo>
                    <a:pt x="113" y="0"/>
                  </a:lnTo>
                  <a:lnTo>
                    <a:pt x="113" y="112"/>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91" name="Freeform 139">
              <a:extLst>
                <a:ext uri="{FF2B5EF4-FFF2-40B4-BE49-F238E27FC236}">
                  <a16:creationId xmlns:a16="http://schemas.microsoft.com/office/drawing/2014/main" id="{B26B8B88-9D6E-D041-B31F-065D89E13DC5}"/>
                </a:ext>
              </a:extLst>
            </p:cNvPr>
            <p:cNvSpPr>
              <a:spLocks noChangeArrowheads="1"/>
            </p:cNvSpPr>
            <p:nvPr/>
          </p:nvSpPr>
          <p:spPr bwMode="auto">
            <a:xfrm>
              <a:off x="3595687" y="5005099"/>
              <a:ext cx="41275" cy="41275"/>
            </a:xfrm>
            <a:custGeom>
              <a:avLst/>
              <a:gdLst>
                <a:gd name="T0" fmla="*/ 0 w 114"/>
                <a:gd name="T1" fmla="*/ 113 h 114"/>
                <a:gd name="T2" fmla="*/ 0 w 114"/>
                <a:gd name="T3" fmla="*/ 0 h 114"/>
                <a:gd name="T4" fmla="*/ 113 w 114"/>
                <a:gd name="T5" fmla="*/ 0 h 114"/>
                <a:gd name="T6" fmla="*/ 113 w 114"/>
                <a:gd name="T7" fmla="*/ 113 h 114"/>
              </a:gdLst>
              <a:ahLst/>
              <a:cxnLst>
                <a:cxn ang="0">
                  <a:pos x="T0" y="T1"/>
                </a:cxn>
                <a:cxn ang="0">
                  <a:pos x="T2" y="T3"/>
                </a:cxn>
                <a:cxn ang="0">
                  <a:pos x="T4" y="T5"/>
                </a:cxn>
                <a:cxn ang="0">
                  <a:pos x="T6" y="T7"/>
                </a:cxn>
              </a:cxnLst>
              <a:rect l="0" t="0" r="r" b="b"/>
              <a:pathLst>
                <a:path w="114" h="114">
                  <a:moveTo>
                    <a:pt x="0" y="113"/>
                  </a:moveTo>
                  <a:lnTo>
                    <a:pt x="0" y="0"/>
                  </a:lnTo>
                  <a:lnTo>
                    <a:pt x="113" y="0"/>
                  </a:lnTo>
                  <a:lnTo>
                    <a:pt x="113" y="11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92" name="Freeform 140">
              <a:extLst>
                <a:ext uri="{FF2B5EF4-FFF2-40B4-BE49-F238E27FC236}">
                  <a16:creationId xmlns:a16="http://schemas.microsoft.com/office/drawing/2014/main" id="{4AF931B5-8118-5940-9317-715C8EB41099}"/>
                </a:ext>
              </a:extLst>
            </p:cNvPr>
            <p:cNvSpPr>
              <a:spLocks noChangeArrowheads="1"/>
            </p:cNvSpPr>
            <p:nvPr/>
          </p:nvSpPr>
          <p:spPr bwMode="auto">
            <a:xfrm>
              <a:off x="3352799" y="4903499"/>
              <a:ext cx="71438" cy="274637"/>
            </a:xfrm>
            <a:custGeom>
              <a:avLst/>
              <a:gdLst>
                <a:gd name="T0" fmla="*/ 198 w 199"/>
                <a:gd name="T1" fmla="*/ 762 h 763"/>
                <a:gd name="T2" fmla="*/ 0 w 199"/>
                <a:gd name="T3" fmla="*/ 762 h 763"/>
                <a:gd name="T4" fmla="*/ 0 w 199"/>
                <a:gd name="T5" fmla="*/ 0 h 763"/>
                <a:gd name="T6" fmla="*/ 198 w 199"/>
                <a:gd name="T7" fmla="*/ 0 h 763"/>
              </a:gdLst>
              <a:ahLst/>
              <a:cxnLst>
                <a:cxn ang="0">
                  <a:pos x="T0" y="T1"/>
                </a:cxn>
                <a:cxn ang="0">
                  <a:pos x="T2" y="T3"/>
                </a:cxn>
                <a:cxn ang="0">
                  <a:pos x="T4" y="T5"/>
                </a:cxn>
                <a:cxn ang="0">
                  <a:pos x="T6" y="T7"/>
                </a:cxn>
              </a:cxnLst>
              <a:rect l="0" t="0" r="r" b="b"/>
              <a:pathLst>
                <a:path w="199" h="763">
                  <a:moveTo>
                    <a:pt x="198" y="762"/>
                  </a:moveTo>
                  <a:lnTo>
                    <a:pt x="0" y="762"/>
                  </a:lnTo>
                  <a:lnTo>
                    <a:pt x="0" y="0"/>
                  </a:lnTo>
                  <a:lnTo>
                    <a:pt x="198"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93" name="Freeform 141">
              <a:extLst>
                <a:ext uri="{FF2B5EF4-FFF2-40B4-BE49-F238E27FC236}">
                  <a16:creationId xmlns:a16="http://schemas.microsoft.com/office/drawing/2014/main" id="{17997F55-24C7-C14F-A990-E307F5BE84E7}"/>
                </a:ext>
              </a:extLst>
            </p:cNvPr>
            <p:cNvSpPr>
              <a:spLocks noChangeArrowheads="1"/>
            </p:cNvSpPr>
            <p:nvPr/>
          </p:nvSpPr>
          <p:spPr bwMode="auto">
            <a:xfrm>
              <a:off x="3382962" y="4863811"/>
              <a:ext cx="41275" cy="41275"/>
            </a:xfrm>
            <a:custGeom>
              <a:avLst/>
              <a:gdLst>
                <a:gd name="T0" fmla="*/ 0 w 114"/>
                <a:gd name="T1" fmla="*/ 113 h 114"/>
                <a:gd name="T2" fmla="*/ 0 w 114"/>
                <a:gd name="T3" fmla="*/ 0 h 114"/>
                <a:gd name="T4" fmla="*/ 113 w 114"/>
                <a:gd name="T5" fmla="*/ 0 h 114"/>
              </a:gdLst>
              <a:ahLst/>
              <a:cxnLst>
                <a:cxn ang="0">
                  <a:pos x="T0" y="T1"/>
                </a:cxn>
                <a:cxn ang="0">
                  <a:pos x="T2" y="T3"/>
                </a:cxn>
                <a:cxn ang="0">
                  <a:pos x="T4" y="T5"/>
                </a:cxn>
              </a:cxnLst>
              <a:rect l="0" t="0" r="r" b="b"/>
              <a:pathLst>
                <a:path w="114" h="114">
                  <a:moveTo>
                    <a:pt x="0" y="113"/>
                  </a:moveTo>
                  <a:lnTo>
                    <a:pt x="0" y="0"/>
                  </a:lnTo>
                  <a:lnTo>
                    <a:pt x="113"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94" name="Freeform 142">
              <a:extLst>
                <a:ext uri="{FF2B5EF4-FFF2-40B4-BE49-F238E27FC236}">
                  <a16:creationId xmlns:a16="http://schemas.microsoft.com/office/drawing/2014/main" id="{BD122681-E74E-B841-BD5A-D09A5C404EB6}"/>
                </a:ext>
              </a:extLst>
            </p:cNvPr>
            <p:cNvSpPr>
              <a:spLocks noChangeArrowheads="1"/>
            </p:cNvSpPr>
            <p:nvPr/>
          </p:nvSpPr>
          <p:spPr bwMode="auto">
            <a:xfrm>
              <a:off x="3717924" y="5005099"/>
              <a:ext cx="61913" cy="173037"/>
            </a:xfrm>
            <a:custGeom>
              <a:avLst/>
              <a:gdLst>
                <a:gd name="T0" fmla="*/ 0 w 171"/>
                <a:gd name="T1" fmla="*/ 480 h 481"/>
                <a:gd name="T2" fmla="*/ 170 w 171"/>
                <a:gd name="T3" fmla="*/ 480 h 481"/>
                <a:gd name="T4" fmla="*/ 170 w 171"/>
                <a:gd name="T5" fmla="*/ 0 h 481"/>
                <a:gd name="T6" fmla="*/ 0 w 171"/>
                <a:gd name="T7" fmla="*/ 0 h 481"/>
              </a:gdLst>
              <a:ahLst/>
              <a:cxnLst>
                <a:cxn ang="0">
                  <a:pos x="T0" y="T1"/>
                </a:cxn>
                <a:cxn ang="0">
                  <a:pos x="T2" y="T3"/>
                </a:cxn>
                <a:cxn ang="0">
                  <a:pos x="T4" y="T5"/>
                </a:cxn>
                <a:cxn ang="0">
                  <a:pos x="T6" y="T7"/>
                </a:cxn>
              </a:cxnLst>
              <a:rect l="0" t="0" r="r" b="b"/>
              <a:pathLst>
                <a:path w="171" h="481">
                  <a:moveTo>
                    <a:pt x="0" y="480"/>
                  </a:moveTo>
                  <a:lnTo>
                    <a:pt x="170" y="480"/>
                  </a:lnTo>
                  <a:lnTo>
                    <a:pt x="170" y="0"/>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95" name="Freeform 143">
              <a:extLst>
                <a:ext uri="{FF2B5EF4-FFF2-40B4-BE49-F238E27FC236}">
                  <a16:creationId xmlns:a16="http://schemas.microsoft.com/office/drawing/2014/main" id="{C99BAE22-86EC-AD45-8E9D-FAD9EFC154AD}"/>
                </a:ext>
              </a:extLst>
            </p:cNvPr>
            <p:cNvSpPr>
              <a:spLocks noChangeArrowheads="1"/>
            </p:cNvSpPr>
            <p:nvPr/>
          </p:nvSpPr>
          <p:spPr bwMode="auto">
            <a:xfrm>
              <a:off x="3717924" y="4965411"/>
              <a:ext cx="41275" cy="41275"/>
            </a:xfrm>
            <a:custGeom>
              <a:avLst/>
              <a:gdLst>
                <a:gd name="T0" fmla="*/ 113 w 114"/>
                <a:gd name="T1" fmla="*/ 113 h 114"/>
                <a:gd name="T2" fmla="*/ 113 w 114"/>
                <a:gd name="T3" fmla="*/ 0 h 114"/>
                <a:gd name="T4" fmla="*/ 0 w 114"/>
                <a:gd name="T5" fmla="*/ 0 h 114"/>
              </a:gdLst>
              <a:ahLst/>
              <a:cxnLst>
                <a:cxn ang="0">
                  <a:pos x="T0" y="T1"/>
                </a:cxn>
                <a:cxn ang="0">
                  <a:pos x="T2" y="T3"/>
                </a:cxn>
                <a:cxn ang="0">
                  <a:pos x="T4" y="T5"/>
                </a:cxn>
              </a:cxnLst>
              <a:rect l="0" t="0" r="r" b="b"/>
              <a:pathLst>
                <a:path w="114" h="114">
                  <a:moveTo>
                    <a:pt x="113" y="113"/>
                  </a:moveTo>
                  <a:lnTo>
                    <a:pt x="113" y="0"/>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496" name="Freeform 144">
              <a:extLst>
                <a:ext uri="{FF2B5EF4-FFF2-40B4-BE49-F238E27FC236}">
                  <a16:creationId xmlns:a16="http://schemas.microsoft.com/office/drawing/2014/main" id="{7584F83C-D081-884A-AEF4-5637C8D26C8F}"/>
                </a:ext>
              </a:extLst>
            </p:cNvPr>
            <p:cNvSpPr>
              <a:spLocks noChangeArrowheads="1"/>
            </p:cNvSpPr>
            <p:nvPr/>
          </p:nvSpPr>
          <p:spPr bwMode="auto">
            <a:xfrm>
              <a:off x="3454399" y="4782849"/>
              <a:ext cx="233363" cy="396875"/>
            </a:xfrm>
            <a:custGeom>
              <a:avLst/>
              <a:gdLst>
                <a:gd name="T0" fmla="*/ 323 w 649"/>
                <a:gd name="T1" fmla="*/ 1101 h 1102"/>
                <a:gd name="T2" fmla="*/ 0 w 649"/>
                <a:gd name="T3" fmla="*/ 1101 h 1102"/>
                <a:gd name="T4" fmla="*/ 0 w 649"/>
                <a:gd name="T5" fmla="*/ 0 h 1102"/>
                <a:gd name="T6" fmla="*/ 648 w 649"/>
                <a:gd name="T7" fmla="*/ 0 h 1102"/>
                <a:gd name="T8" fmla="*/ 648 w 649"/>
                <a:gd name="T9" fmla="*/ 1101 h 1102"/>
                <a:gd name="T10" fmla="*/ 323 w 649"/>
                <a:gd name="T11" fmla="*/ 1101 h 1102"/>
              </a:gdLst>
              <a:ahLst/>
              <a:cxnLst>
                <a:cxn ang="0">
                  <a:pos x="T0" y="T1"/>
                </a:cxn>
                <a:cxn ang="0">
                  <a:pos x="T2" y="T3"/>
                </a:cxn>
                <a:cxn ang="0">
                  <a:pos x="T4" y="T5"/>
                </a:cxn>
                <a:cxn ang="0">
                  <a:pos x="T6" y="T7"/>
                </a:cxn>
                <a:cxn ang="0">
                  <a:pos x="T8" y="T9"/>
                </a:cxn>
                <a:cxn ang="0">
                  <a:pos x="T10" y="T11"/>
                </a:cxn>
              </a:cxnLst>
              <a:rect l="0" t="0" r="r" b="b"/>
              <a:pathLst>
                <a:path w="649" h="1102">
                  <a:moveTo>
                    <a:pt x="323" y="1101"/>
                  </a:moveTo>
                  <a:lnTo>
                    <a:pt x="0" y="1101"/>
                  </a:lnTo>
                  <a:lnTo>
                    <a:pt x="0" y="0"/>
                  </a:lnTo>
                  <a:lnTo>
                    <a:pt x="648" y="0"/>
                  </a:lnTo>
                  <a:lnTo>
                    <a:pt x="648" y="1101"/>
                  </a:lnTo>
                  <a:lnTo>
                    <a:pt x="323" y="1101"/>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497" name="Grouper 299">
            <a:extLst>
              <a:ext uri="{FF2B5EF4-FFF2-40B4-BE49-F238E27FC236}">
                <a16:creationId xmlns:a16="http://schemas.microsoft.com/office/drawing/2014/main" id="{46EB58E7-059D-3A4D-99E1-6F4829918CF9}"/>
              </a:ext>
            </a:extLst>
          </p:cNvPr>
          <p:cNvGrpSpPr/>
          <p:nvPr/>
        </p:nvGrpSpPr>
        <p:grpSpPr>
          <a:xfrm>
            <a:off x="3845657" y="3657895"/>
            <a:ext cx="361950" cy="446088"/>
            <a:chOff x="2928938" y="2927350"/>
            <a:chExt cx="361950" cy="446088"/>
          </a:xfrm>
        </p:grpSpPr>
        <p:sp>
          <p:nvSpPr>
            <p:cNvPr id="498" name="Freeform 64">
              <a:extLst>
                <a:ext uri="{FF2B5EF4-FFF2-40B4-BE49-F238E27FC236}">
                  <a16:creationId xmlns:a16="http://schemas.microsoft.com/office/drawing/2014/main" id="{BC1E7B55-7650-2640-BCA4-F52A65BBD7BE}"/>
                </a:ext>
              </a:extLst>
            </p:cNvPr>
            <p:cNvSpPr>
              <a:spLocks noChangeArrowheads="1"/>
            </p:cNvSpPr>
            <p:nvPr/>
          </p:nvSpPr>
          <p:spPr bwMode="auto">
            <a:xfrm>
              <a:off x="3097213" y="2927350"/>
              <a:ext cx="193675" cy="193675"/>
            </a:xfrm>
            <a:custGeom>
              <a:avLst/>
              <a:gdLst>
                <a:gd name="T0" fmla="*/ 448 w 536"/>
                <a:gd name="T1" fmla="*/ 87 h 538"/>
                <a:gd name="T2" fmla="*/ 520 w 536"/>
                <a:gd name="T3" fmla="*/ 208 h 538"/>
                <a:gd name="T4" fmla="*/ 523 w 536"/>
                <a:gd name="T5" fmla="*/ 344 h 538"/>
                <a:gd name="T6" fmla="*/ 458 w 536"/>
                <a:gd name="T7" fmla="*/ 461 h 538"/>
                <a:gd name="T8" fmla="*/ 342 w 536"/>
                <a:gd name="T9" fmla="*/ 526 h 538"/>
                <a:gd name="T10" fmla="*/ 205 w 536"/>
                <a:gd name="T11" fmla="*/ 522 h 538"/>
                <a:gd name="T12" fmla="*/ 86 w 536"/>
                <a:gd name="T13" fmla="*/ 451 h 538"/>
                <a:gd name="T14" fmla="*/ 15 w 536"/>
                <a:gd name="T15" fmla="*/ 331 h 538"/>
                <a:gd name="T16" fmla="*/ 11 w 536"/>
                <a:gd name="T17" fmla="*/ 194 h 538"/>
                <a:gd name="T18" fmla="*/ 76 w 536"/>
                <a:gd name="T19" fmla="*/ 77 h 538"/>
                <a:gd name="T20" fmla="*/ 192 w 536"/>
                <a:gd name="T21" fmla="*/ 12 h 538"/>
                <a:gd name="T22" fmla="*/ 328 w 536"/>
                <a:gd name="T23" fmla="*/ 16 h 538"/>
                <a:gd name="T24" fmla="*/ 448 w 536"/>
                <a:gd name="T25" fmla="*/ 87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6" h="538">
                  <a:moveTo>
                    <a:pt x="448" y="87"/>
                  </a:moveTo>
                  <a:cubicBezTo>
                    <a:pt x="483" y="123"/>
                    <a:pt x="507" y="160"/>
                    <a:pt x="520" y="208"/>
                  </a:cubicBezTo>
                  <a:cubicBezTo>
                    <a:pt x="534" y="255"/>
                    <a:pt x="535" y="297"/>
                    <a:pt x="523" y="344"/>
                  </a:cubicBezTo>
                  <a:cubicBezTo>
                    <a:pt x="512" y="390"/>
                    <a:pt x="492" y="427"/>
                    <a:pt x="458" y="461"/>
                  </a:cubicBezTo>
                  <a:cubicBezTo>
                    <a:pt x="425" y="494"/>
                    <a:pt x="389" y="514"/>
                    <a:pt x="342" y="526"/>
                  </a:cubicBezTo>
                  <a:cubicBezTo>
                    <a:pt x="296" y="537"/>
                    <a:pt x="252" y="536"/>
                    <a:pt x="205" y="522"/>
                  </a:cubicBezTo>
                  <a:cubicBezTo>
                    <a:pt x="158" y="508"/>
                    <a:pt x="120" y="486"/>
                    <a:pt x="86" y="451"/>
                  </a:cubicBezTo>
                  <a:cubicBezTo>
                    <a:pt x="51" y="415"/>
                    <a:pt x="28" y="378"/>
                    <a:pt x="15" y="331"/>
                  </a:cubicBezTo>
                  <a:cubicBezTo>
                    <a:pt x="1" y="283"/>
                    <a:pt x="0" y="241"/>
                    <a:pt x="11" y="194"/>
                  </a:cubicBezTo>
                  <a:cubicBezTo>
                    <a:pt x="22" y="147"/>
                    <a:pt x="43" y="110"/>
                    <a:pt x="76" y="77"/>
                  </a:cubicBezTo>
                  <a:cubicBezTo>
                    <a:pt x="108" y="43"/>
                    <a:pt x="146" y="23"/>
                    <a:pt x="192" y="12"/>
                  </a:cubicBezTo>
                  <a:cubicBezTo>
                    <a:pt x="239" y="0"/>
                    <a:pt x="281" y="2"/>
                    <a:pt x="328" y="16"/>
                  </a:cubicBezTo>
                  <a:cubicBezTo>
                    <a:pt x="375" y="30"/>
                    <a:pt x="413" y="52"/>
                    <a:pt x="448" y="8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499" name="Freeform 65">
              <a:extLst>
                <a:ext uri="{FF2B5EF4-FFF2-40B4-BE49-F238E27FC236}">
                  <a16:creationId xmlns:a16="http://schemas.microsoft.com/office/drawing/2014/main" id="{CBFD8ACE-AA25-E142-A820-22B5C2426BEE}"/>
                </a:ext>
              </a:extLst>
            </p:cNvPr>
            <p:cNvSpPr>
              <a:spLocks noChangeArrowheads="1"/>
            </p:cNvSpPr>
            <p:nvPr/>
          </p:nvSpPr>
          <p:spPr bwMode="auto">
            <a:xfrm>
              <a:off x="3108325" y="2955925"/>
              <a:ext cx="153988" cy="155575"/>
            </a:xfrm>
            <a:custGeom>
              <a:avLst/>
              <a:gdLst>
                <a:gd name="T0" fmla="*/ 425 w 426"/>
                <a:gd name="T1" fmla="*/ 383 h 430"/>
                <a:gd name="T2" fmla="*/ 155 w 426"/>
                <a:gd name="T3" fmla="*/ 271 h 430"/>
                <a:gd name="T4" fmla="*/ 43 w 426"/>
                <a:gd name="T5" fmla="*/ 0 h 430"/>
              </a:gdLst>
              <a:ahLst/>
              <a:cxnLst>
                <a:cxn ang="0">
                  <a:pos x="T0" y="T1"/>
                </a:cxn>
                <a:cxn ang="0">
                  <a:pos x="T2" y="T3"/>
                </a:cxn>
                <a:cxn ang="0">
                  <a:pos x="T4" y="T5"/>
                </a:cxn>
              </a:cxnLst>
              <a:rect l="0" t="0" r="r" b="b"/>
              <a:pathLst>
                <a:path w="426" h="430">
                  <a:moveTo>
                    <a:pt x="425" y="383"/>
                  </a:moveTo>
                  <a:cubicBezTo>
                    <a:pt x="380" y="429"/>
                    <a:pt x="259" y="378"/>
                    <a:pt x="155" y="271"/>
                  </a:cubicBezTo>
                  <a:cubicBezTo>
                    <a:pt x="51" y="166"/>
                    <a:pt x="0" y="45"/>
                    <a:pt x="43"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00" name="Freeform 66">
              <a:extLst>
                <a:ext uri="{FF2B5EF4-FFF2-40B4-BE49-F238E27FC236}">
                  <a16:creationId xmlns:a16="http://schemas.microsoft.com/office/drawing/2014/main" id="{C65BAE7E-F646-3944-8507-C27C51DF0DA7}"/>
                </a:ext>
              </a:extLst>
            </p:cNvPr>
            <p:cNvSpPr>
              <a:spLocks noChangeArrowheads="1"/>
            </p:cNvSpPr>
            <p:nvPr/>
          </p:nvSpPr>
          <p:spPr bwMode="auto">
            <a:xfrm>
              <a:off x="2960688" y="3043238"/>
              <a:ext cx="209550" cy="209550"/>
            </a:xfrm>
            <a:custGeom>
              <a:avLst/>
              <a:gdLst>
                <a:gd name="T0" fmla="*/ 580 w 581"/>
                <a:gd name="T1" fmla="*/ 189 h 583"/>
                <a:gd name="T2" fmla="*/ 200 w 581"/>
                <a:gd name="T3" fmla="*/ 539 h 583"/>
                <a:gd name="T4" fmla="*/ 45 w 581"/>
                <a:gd name="T5" fmla="*/ 536 h 583"/>
                <a:gd name="T6" fmla="*/ 45 w 581"/>
                <a:gd name="T7" fmla="*/ 536 h 583"/>
                <a:gd name="T8" fmla="*/ 42 w 581"/>
                <a:gd name="T9" fmla="*/ 381 h 583"/>
                <a:gd name="T10" fmla="*/ 389 w 581"/>
                <a:gd name="T11" fmla="*/ 0 h 583"/>
              </a:gdLst>
              <a:ahLst/>
              <a:cxnLst>
                <a:cxn ang="0">
                  <a:pos x="T0" y="T1"/>
                </a:cxn>
                <a:cxn ang="0">
                  <a:pos x="T2" y="T3"/>
                </a:cxn>
                <a:cxn ang="0">
                  <a:pos x="T4" y="T5"/>
                </a:cxn>
                <a:cxn ang="0">
                  <a:pos x="T6" y="T7"/>
                </a:cxn>
                <a:cxn ang="0">
                  <a:pos x="T8" y="T9"/>
                </a:cxn>
                <a:cxn ang="0">
                  <a:pos x="T10" y="T11"/>
                </a:cxn>
              </a:cxnLst>
              <a:rect l="0" t="0" r="r" b="b"/>
              <a:pathLst>
                <a:path w="581" h="583">
                  <a:moveTo>
                    <a:pt x="580" y="189"/>
                  </a:moveTo>
                  <a:lnTo>
                    <a:pt x="200" y="539"/>
                  </a:lnTo>
                  <a:cubicBezTo>
                    <a:pt x="155" y="582"/>
                    <a:pt x="87" y="579"/>
                    <a:pt x="45" y="536"/>
                  </a:cubicBezTo>
                  <a:lnTo>
                    <a:pt x="45" y="536"/>
                  </a:lnTo>
                  <a:cubicBezTo>
                    <a:pt x="2" y="494"/>
                    <a:pt x="0" y="424"/>
                    <a:pt x="42" y="381"/>
                  </a:cubicBezTo>
                  <a:lnTo>
                    <a:pt x="389"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01" name="Freeform 67">
              <a:extLst>
                <a:ext uri="{FF2B5EF4-FFF2-40B4-BE49-F238E27FC236}">
                  <a16:creationId xmlns:a16="http://schemas.microsoft.com/office/drawing/2014/main" id="{36A9390B-6E53-D843-876B-92943A335FD2}"/>
                </a:ext>
              </a:extLst>
            </p:cNvPr>
            <p:cNvSpPr>
              <a:spLocks noChangeArrowheads="1"/>
            </p:cNvSpPr>
            <p:nvPr/>
          </p:nvSpPr>
          <p:spPr bwMode="auto">
            <a:xfrm>
              <a:off x="2928938" y="3162300"/>
              <a:ext cx="342900" cy="211138"/>
            </a:xfrm>
            <a:custGeom>
              <a:avLst/>
              <a:gdLst>
                <a:gd name="T0" fmla="*/ 130 w 951"/>
                <a:gd name="T1" fmla="*/ 206 h 586"/>
                <a:gd name="T2" fmla="*/ 54 w 951"/>
                <a:gd name="T3" fmla="*/ 288 h 586"/>
                <a:gd name="T4" fmla="*/ 73 w 951"/>
                <a:gd name="T5" fmla="*/ 477 h 586"/>
                <a:gd name="T6" fmla="*/ 73 w 951"/>
                <a:gd name="T7" fmla="*/ 477 h 586"/>
                <a:gd name="T8" fmla="*/ 228 w 951"/>
                <a:gd name="T9" fmla="*/ 472 h 586"/>
                <a:gd name="T10" fmla="*/ 750 w 951"/>
                <a:gd name="T11" fmla="*/ 37 h 586"/>
                <a:gd name="T12" fmla="*/ 891 w 951"/>
                <a:gd name="T13" fmla="*/ 34 h 586"/>
                <a:gd name="T14" fmla="*/ 891 w 951"/>
                <a:gd name="T15" fmla="*/ 34 h 586"/>
                <a:gd name="T16" fmla="*/ 882 w 951"/>
                <a:gd name="T17" fmla="*/ 212 h 586"/>
                <a:gd name="T18" fmla="*/ 387 w 951"/>
                <a:gd name="T19" fmla="*/ 585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1" h="586">
                  <a:moveTo>
                    <a:pt x="130" y="206"/>
                  </a:moveTo>
                  <a:lnTo>
                    <a:pt x="54" y="288"/>
                  </a:lnTo>
                  <a:cubicBezTo>
                    <a:pt x="0" y="345"/>
                    <a:pt x="8" y="432"/>
                    <a:pt x="73" y="477"/>
                  </a:cubicBezTo>
                  <a:lnTo>
                    <a:pt x="73" y="477"/>
                  </a:lnTo>
                  <a:cubicBezTo>
                    <a:pt x="121" y="511"/>
                    <a:pt x="183" y="508"/>
                    <a:pt x="228" y="472"/>
                  </a:cubicBezTo>
                  <a:lnTo>
                    <a:pt x="750" y="37"/>
                  </a:lnTo>
                  <a:cubicBezTo>
                    <a:pt x="789" y="3"/>
                    <a:pt x="848" y="0"/>
                    <a:pt x="891" y="34"/>
                  </a:cubicBezTo>
                  <a:lnTo>
                    <a:pt x="891" y="34"/>
                  </a:lnTo>
                  <a:cubicBezTo>
                    <a:pt x="950" y="82"/>
                    <a:pt x="944" y="173"/>
                    <a:pt x="882" y="212"/>
                  </a:cubicBezTo>
                  <a:cubicBezTo>
                    <a:pt x="783" y="277"/>
                    <a:pt x="387" y="585"/>
                    <a:pt x="387" y="585"/>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502" name="Grouper 450">
            <a:extLst>
              <a:ext uri="{FF2B5EF4-FFF2-40B4-BE49-F238E27FC236}">
                <a16:creationId xmlns:a16="http://schemas.microsoft.com/office/drawing/2014/main" id="{A9E79D87-5F1A-EF40-A3F8-8FF0D5C1B380}"/>
              </a:ext>
            </a:extLst>
          </p:cNvPr>
          <p:cNvGrpSpPr/>
          <p:nvPr/>
        </p:nvGrpSpPr>
        <p:grpSpPr>
          <a:xfrm>
            <a:off x="3094280" y="6390597"/>
            <a:ext cx="466725" cy="274637"/>
            <a:chOff x="2358233" y="5010614"/>
            <a:chExt cx="466725" cy="274637"/>
          </a:xfrm>
        </p:grpSpPr>
        <p:sp>
          <p:nvSpPr>
            <p:cNvPr id="503" name="Freeform 102">
              <a:extLst>
                <a:ext uri="{FF2B5EF4-FFF2-40B4-BE49-F238E27FC236}">
                  <a16:creationId xmlns:a16="http://schemas.microsoft.com/office/drawing/2014/main" id="{801FEF61-B42D-D94F-AB68-823C2B1DFA56}"/>
                </a:ext>
              </a:extLst>
            </p:cNvPr>
            <p:cNvSpPr>
              <a:spLocks noChangeArrowheads="1"/>
            </p:cNvSpPr>
            <p:nvPr/>
          </p:nvSpPr>
          <p:spPr bwMode="auto">
            <a:xfrm>
              <a:off x="2429671" y="5151901"/>
              <a:ext cx="61912" cy="11113"/>
            </a:xfrm>
            <a:custGeom>
              <a:avLst/>
              <a:gdLst>
                <a:gd name="T0" fmla="*/ 0 w 171"/>
                <a:gd name="T1" fmla="*/ 0 h 29"/>
                <a:gd name="T2" fmla="*/ 0 w 171"/>
                <a:gd name="T3" fmla="*/ 0 h 29"/>
                <a:gd name="T4" fmla="*/ 68 w 171"/>
                <a:gd name="T5" fmla="*/ 28 h 29"/>
                <a:gd name="T6" fmla="*/ 170 w 171"/>
                <a:gd name="T7" fmla="*/ 28 h 29"/>
              </a:gdLst>
              <a:ahLst/>
              <a:cxnLst>
                <a:cxn ang="0">
                  <a:pos x="T0" y="T1"/>
                </a:cxn>
                <a:cxn ang="0">
                  <a:pos x="T2" y="T3"/>
                </a:cxn>
                <a:cxn ang="0">
                  <a:pos x="T4" y="T5"/>
                </a:cxn>
                <a:cxn ang="0">
                  <a:pos x="T6" y="T7"/>
                </a:cxn>
              </a:cxnLst>
              <a:rect l="0" t="0" r="r" b="b"/>
              <a:pathLst>
                <a:path w="171" h="29">
                  <a:moveTo>
                    <a:pt x="0" y="0"/>
                  </a:moveTo>
                  <a:lnTo>
                    <a:pt x="0" y="0"/>
                  </a:lnTo>
                  <a:cubicBezTo>
                    <a:pt x="17" y="17"/>
                    <a:pt x="43" y="28"/>
                    <a:pt x="68" y="28"/>
                  </a:cubicBezTo>
                  <a:lnTo>
                    <a:pt x="170" y="28"/>
                  </a:lnTo>
                </a:path>
              </a:pathLst>
            </a:custGeom>
            <a:noFill/>
            <a:ln w="20160" cap="rnd">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04" name="Freeform 103">
              <a:extLst>
                <a:ext uri="{FF2B5EF4-FFF2-40B4-BE49-F238E27FC236}">
                  <a16:creationId xmlns:a16="http://schemas.microsoft.com/office/drawing/2014/main" id="{0D1ABADF-5581-B148-B8FB-F61E33126348}"/>
                </a:ext>
              </a:extLst>
            </p:cNvPr>
            <p:cNvSpPr>
              <a:spLocks noChangeArrowheads="1"/>
            </p:cNvSpPr>
            <p:nvPr/>
          </p:nvSpPr>
          <p:spPr bwMode="auto">
            <a:xfrm>
              <a:off x="2399508" y="5234451"/>
              <a:ext cx="92075" cy="50800"/>
            </a:xfrm>
            <a:custGeom>
              <a:avLst/>
              <a:gdLst>
                <a:gd name="T0" fmla="*/ 0 w 255"/>
                <a:gd name="T1" fmla="*/ 0 h 142"/>
                <a:gd name="T2" fmla="*/ 0 w 255"/>
                <a:gd name="T3" fmla="*/ 113 h 142"/>
                <a:gd name="T4" fmla="*/ 28 w 255"/>
                <a:gd name="T5" fmla="*/ 141 h 142"/>
                <a:gd name="T6" fmla="*/ 226 w 255"/>
                <a:gd name="T7" fmla="*/ 141 h 142"/>
                <a:gd name="T8" fmla="*/ 254 w 255"/>
                <a:gd name="T9" fmla="*/ 113 h 142"/>
                <a:gd name="T10" fmla="*/ 254 w 255"/>
                <a:gd name="T11" fmla="*/ 84 h 142"/>
              </a:gdLst>
              <a:ahLst/>
              <a:cxnLst>
                <a:cxn ang="0">
                  <a:pos x="T0" y="T1"/>
                </a:cxn>
                <a:cxn ang="0">
                  <a:pos x="T2" y="T3"/>
                </a:cxn>
                <a:cxn ang="0">
                  <a:pos x="T4" y="T5"/>
                </a:cxn>
                <a:cxn ang="0">
                  <a:pos x="T6" y="T7"/>
                </a:cxn>
                <a:cxn ang="0">
                  <a:pos x="T8" y="T9"/>
                </a:cxn>
                <a:cxn ang="0">
                  <a:pos x="T10" y="T11"/>
                </a:cxn>
              </a:cxnLst>
              <a:rect l="0" t="0" r="r" b="b"/>
              <a:pathLst>
                <a:path w="255" h="142">
                  <a:moveTo>
                    <a:pt x="0" y="0"/>
                  </a:moveTo>
                  <a:lnTo>
                    <a:pt x="0" y="113"/>
                  </a:lnTo>
                  <a:cubicBezTo>
                    <a:pt x="0" y="129"/>
                    <a:pt x="11" y="141"/>
                    <a:pt x="28" y="141"/>
                  </a:cubicBezTo>
                  <a:lnTo>
                    <a:pt x="226" y="141"/>
                  </a:lnTo>
                  <a:cubicBezTo>
                    <a:pt x="243" y="141"/>
                    <a:pt x="254" y="129"/>
                    <a:pt x="254" y="113"/>
                  </a:cubicBezTo>
                  <a:lnTo>
                    <a:pt x="254" y="84"/>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05" name="Freeform 104">
              <a:extLst>
                <a:ext uri="{FF2B5EF4-FFF2-40B4-BE49-F238E27FC236}">
                  <a16:creationId xmlns:a16="http://schemas.microsoft.com/office/drawing/2014/main" id="{326B267F-C43E-1640-A875-DAF7037E3489}"/>
                </a:ext>
              </a:extLst>
            </p:cNvPr>
            <p:cNvSpPr>
              <a:spLocks noChangeArrowheads="1"/>
            </p:cNvSpPr>
            <p:nvPr/>
          </p:nvSpPr>
          <p:spPr bwMode="auto">
            <a:xfrm>
              <a:off x="2358233" y="5061414"/>
              <a:ext cx="466725" cy="182562"/>
            </a:xfrm>
            <a:custGeom>
              <a:avLst/>
              <a:gdLst>
                <a:gd name="T0" fmla="*/ 1269 w 1298"/>
                <a:gd name="T1" fmla="*/ 0 h 509"/>
                <a:gd name="T2" fmla="*/ 1128 w 1298"/>
                <a:gd name="T3" fmla="*/ 0 h 509"/>
                <a:gd name="T4" fmla="*/ 1071 w 1298"/>
                <a:gd name="T5" fmla="*/ 85 h 509"/>
                <a:gd name="T6" fmla="*/ 987 w 1298"/>
                <a:gd name="T7" fmla="*/ 113 h 509"/>
                <a:gd name="T8" fmla="*/ 649 w 1298"/>
                <a:gd name="T9" fmla="*/ 113 h 509"/>
                <a:gd name="T10" fmla="*/ 310 w 1298"/>
                <a:gd name="T11" fmla="*/ 113 h 509"/>
                <a:gd name="T12" fmla="*/ 226 w 1298"/>
                <a:gd name="T13" fmla="*/ 85 h 509"/>
                <a:gd name="T14" fmla="*/ 169 w 1298"/>
                <a:gd name="T15" fmla="*/ 0 h 509"/>
                <a:gd name="T16" fmla="*/ 28 w 1298"/>
                <a:gd name="T17" fmla="*/ 0 h 509"/>
                <a:gd name="T18" fmla="*/ 0 w 1298"/>
                <a:gd name="T19" fmla="*/ 28 h 509"/>
                <a:gd name="T20" fmla="*/ 0 w 1298"/>
                <a:gd name="T21" fmla="*/ 85 h 509"/>
                <a:gd name="T22" fmla="*/ 28 w 1298"/>
                <a:gd name="T23" fmla="*/ 113 h 509"/>
                <a:gd name="T24" fmla="*/ 141 w 1298"/>
                <a:gd name="T25" fmla="*/ 141 h 509"/>
                <a:gd name="T26" fmla="*/ 113 w 1298"/>
                <a:gd name="T27" fmla="*/ 183 h 509"/>
                <a:gd name="T28" fmla="*/ 85 w 1298"/>
                <a:gd name="T29" fmla="*/ 276 h 509"/>
                <a:gd name="T30" fmla="*/ 85 w 1298"/>
                <a:gd name="T31" fmla="*/ 423 h 509"/>
                <a:gd name="T32" fmla="*/ 169 w 1298"/>
                <a:gd name="T33" fmla="*/ 508 h 509"/>
                <a:gd name="T34" fmla="*/ 649 w 1298"/>
                <a:gd name="T35" fmla="*/ 508 h 509"/>
                <a:gd name="T36" fmla="*/ 1128 w 1298"/>
                <a:gd name="T37" fmla="*/ 508 h 509"/>
                <a:gd name="T38" fmla="*/ 1212 w 1298"/>
                <a:gd name="T39" fmla="*/ 423 h 509"/>
                <a:gd name="T40" fmla="*/ 1212 w 1298"/>
                <a:gd name="T41" fmla="*/ 276 h 509"/>
                <a:gd name="T42" fmla="*/ 1184 w 1298"/>
                <a:gd name="T43" fmla="*/ 183 h 509"/>
                <a:gd name="T44" fmla="*/ 1156 w 1298"/>
                <a:gd name="T45" fmla="*/ 141 h 509"/>
                <a:gd name="T46" fmla="*/ 1269 w 1298"/>
                <a:gd name="T47" fmla="*/ 113 h 509"/>
                <a:gd name="T48" fmla="*/ 1297 w 1298"/>
                <a:gd name="T49" fmla="*/ 85 h 509"/>
                <a:gd name="T50" fmla="*/ 1297 w 1298"/>
                <a:gd name="T51" fmla="*/ 28 h 509"/>
                <a:gd name="T52" fmla="*/ 1269 w 1298"/>
                <a:gd name="T53" fmla="*/ 0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8" h="509">
                  <a:moveTo>
                    <a:pt x="1269" y="0"/>
                  </a:moveTo>
                  <a:lnTo>
                    <a:pt x="1128" y="0"/>
                  </a:lnTo>
                  <a:lnTo>
                    <a:pt x="1071" y="85"/>
                  </a:lnTo>
                  <a:lnTo>
                    <a:pt x="987" y="113"/>
                  </a:lnTo>
                  <a:lnTo>
                    <a:pt x="649" y="113"/>
                  </a:lnTo>
                  <a:lnTo>
                    <a:pt x="310" y="113"/>
                  </a:lnTo>
                  <a:lnTo>
                    <a:pt x="226" y="85"/>
                  </a:lnTo>
                  <a:lnTo>
                    <a:pt x="169" y="0"/>
                  </a:lnTo>
                  <a:lnTo>
                    <a:pt x="28" y="0"/>
                  </a:lnTo>
                  <a:cubicBezTo>
                    <a:pt x="11" y="0"/>
                    <a:pt x="0" y="11"/>
                    <a:pt x="0" y="28"/>
                  </a:cubicBezTo>
                  <a:lnTo>
                    <a:pt x="0" y="85"/>
                  </a:lnTo>
                  <a:cubicBezTo>
                    <a:pt x="0" y="101"/>
                    <a:pt x="11" y="113"/>
                    <a:pt x="28" y="113"/>
                  </a:cubicBezTo>
                  <a:lnTo>
                    <a:pt x="141" y="141"/>
                  </a:lnTo>
                  <a:lnTo>
                    <a:pt x="113" y="183"/>
                  </a:lnTo>
                  <a:cubicBezTo>
                    <a:pt x="93" y="212"/>
                    <a:pt x="85" y="243"/>
                    <a:pt x="85" y="276"/>
                  </a:cubicBezTo>
                  <a:lnTo>
                    <a:pt x="85" y="423"/>
                  </a:lnTo>
                  <a:cubicBezTo>
                    <a:pt x="85" y="471"/>
                    <a:pt x="121" y="508"/>
                    <a:pt x="169" y="508"/>
                  </a:cubicBezTo>
                  <a:lnTo>
                    <a:pt x="649" y="508"/>
                  </a:lnTo>
                  <a:lnTo>
                    <a:pt x="1128" y="508"/>
                  </a:lnTo>
                  <a:cubicBezTo>
                    <a:pt x="1176" y="508"/>
                    <a:pt x="1212" y="471"/>
                    <a:pt x="1212" y="423"/>
                  </a:cubicBezTo>
                  <a:lnTo>
                    <a:pt x="1212" y="276"/>
                  </a:lnTo>
                  <a:cubicBezTo>
                    <a:pt x="1212" y="243"/>
                    <a:pt x="1201" y="212"/>
                    <a:pt x="1184" y="183"/>
                  </a:cubicBezTo>
                  <a:lnTo>
                    <a:pt x="1156" y="141"/>
                  </a:lnTo>
                  <a:lnTo>
                    <a:pt x="1269" y="113"/>
                  </a:lnTo>
                  <a:cubicBezTo>
                    <a:pt x="1286" y="113"/>
                    <a:pt x="1297" y="101"/>
                    <a:pt x="1297" y="85"/>
                  </a:cubicBezTo>
                  <a:lnTo>
                    <a:pt x="1297" y="28"/>
                  </a:lnTo>
                  <a:cubicBezTo>
                    <a:pt x="1297" y="11"/>
                    <a:pt x="1286" y="0"/>
                    <a:pt x="1269" y="0"/>
                  </a:cubicBezTo>
                </a:path>
              </a:pathLst>
            </a:custGeom>
            <a:noFill/>
            <a:ln w="20160" cap="rnd">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06" name="Freeform 105">
              <a:extLst>
                <a:ext uri="{FF2B5EF4-FFF2-40B4-BE49-F238E27FC236}">
                  <a16:creationId xmlns:a16="http://schemas.microsoft.com/office/drawing/2014/main" id="{A098E529-2F63-444B-BB22-48D1B42A18FC}"/>
                </a:ext>
              </a:extLst>
            </p:cNvPr>
            <p:cNvSpPr>
              <a:spLocks noChangeArrowheads="1"/>
            </p:cNvSpPr>
            <p:nvPr/>
          </p:nvSpPr>
          <p:spPr bwMode="auto">
            <a:xfrm>
              <a:off x="2429671" y="5010614"/>
              <a:ext cx="325437" cy="71437"/>
            </a:xfrm>
            <a:custGeom>
              <a:avLst/>
              <a:gdLst>
                <a:gd name="T0" fmla="*/ 903 w 904"/>
                <a:gd name="T1" fmla="*/ 197 h 198"/>
                <a:gd name="T2" fmla="*/ 818 w 904"/>
                <a:gd name="T3" fmla="*/ 28 h 198"/>
                <a:gd name="T4" fmla="*/ 761 w 904"/>
                <a:gd name="T5" fmla="*/ 0 h 198"/>
                <a:gd name="T6" fmla="*/ 142 w 904"/>
                <a:gd name="T7" fmla="*/ 0 h 198"/>
                <a:gd name="T8" fmla="*/ 85 w 904"/>
                <a:gd name="T9" fmla="*/ 28 h 198"/>
                <a:gd name="T10" fmla="*/ 0 w 904"/>
                <a:gd name="T11" fmla="*/ 197 h 198"/>
              </a:gdLst>
              <a:ahLst/>
              <a:cxnLst>
                <a:cxn ang="0">
                  <a:pos x="T0" y="T1"/>
                </a:cxn>
                <a:cxn ang="0">
                  <a:pos x="T2" y="T3"/>
                </a:cxn>
                <a:cxn ang="0">
                  <a:pos x="T4" y="T5"/>
                </a:cxn>
                <a:cxn ang="0">
                  <a:pos x="T6" y="T7"/>
                </a:cxn>
                <a:cxn ang="0">
                  <a:pos x="T8" y="T9"/>
                </a:cxn>
                <a:cxn ang="0">
                  <a:pos x="T10" y="T11"/>
                </a:cxn>
              </a:cxnLst>
              <a:rect l="0" t="0" r="r" b="b"/>
              <a:pathLst>
                <a:path w="904" h="198">
                  <a:moveTo>
                    <a:pt x="903" y="197"/>
                  </a:moveTo>
                  <a:cubicBezTo>
                    <a:pt x="903" y="197"/>
                    <a:pt x="832" y="42"/>
                    <a:pt x="818" y="28"/>
                  </a:cubicBezTo>
                  <a:cubicBezTo>
                    <a:pt x="804" y="14"/>
                    <a:pt x="781" y="0"/>
                    <a:pt x="761" y="0"/>
                  </a:cubicBezTo>
                  <a:cubicBezTo>
                    <a:pt x="716" y="0"/>
                    <a:pt x="201" y="0"/>
                    <a:pt x="142" y="0"/>
                  </a:cubicBezTo>
                  <a:cubicBezTo>
                    <a:pt x="122" y="0"/>
                    <a:pt x="99" y="14"/>
                    <a:pt x="85" y="28"/>
                  </a:cubicBezTo>
                  <a:cubicBezTo>
                    <a:pt x="71" y="42"/>
                    <a:pt x="0" y="197"/>
                    <a:pt x="0" y="197"/>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07" name="Freeform 106">
              <a:extLst>
                <a:ext uri="{FF2B5EF4-FFF2-40B4-BE49-F238E27FC236}">
                  <a16:creationId xmlns:a16="http://schemas.microsoft.com/office/drawing/2014/main" id="{130748EC-28BE-444F-AE1F-1E3344202AC1}"/>
                </a:ext>
              </a:extLst>
            </p:cNvPr>
            <p:cNvSpPr>
              <a:spLocks noChangeArrowheads="1"/>
            </p:cNvSpPr>
            <p:nvPr/>
          </p:nvSpPr>
          <p:spPr bwMode="auto">
            <a:xfrm>
              <a:off x="2693196" y="5151901"/>
              <a:ext cx="61912" cy="11113"/>
            </a:xfrm>
            <a:custGeom>
              <a:avLst/>
              <a:gdLst>
                <a:gd name="T0" fmla="*/ 170 w 171"/>
                <a:gd name="T1" fmla="*/ 0 h 29"/>
                <a:gd name="T2" fmla="*/ 170 w 171"/>
                <a:gd name="T3" fmla="*/ 0 h 29"/>
                <a:gd name="T4" fmla="*/ 102 w 171"/>
                <a:gd name="T5" fmla="*/ 28 h 29"/>
                <a:gd name="T6" fmla="*/ 0 w 171"/>
                <a:gd name="T7" fmla="*/ 28 h 29"/>
              </a:gdLst>
              <a:ahLst/>
              <a:cxnLst>
                <a:cxn ang="0">
                  <a:pos x="T0" y="T1"/>
                </a:cxn>
                <a:cxn ang="0">
                  <a:pos x="T2" y="T3"/>
                </a:cxn>
                <a:cxn ang="0">
                  <a:pos x="T4" y="T5"/>
                </a:cxn>
                <a:cxn ang="0">
                  <a:pos x="T6" y="T7"/>
                </a:cxn>
              </a:cxnLst>
              <a:rect l="0" t="0" r="r" b="b"/>
              <a:pathLst>
                <a:path w="171" h="29">
                  <a:moveTo>
                    <a:pt x="170" y="0"/>
                  </a:moveTo>
                  <a:lnTo>
                    <a:pt x="170" y="0"/>
                  </a:lnTo>
                  <a:cubicBezTo>
                    <a:pt x="153" y="17"/>
                    <a:pt x="127" y="28"/>
                    <a:pt x="102" y="28"/>
                  </a:cubicBezTo>
                  <a:lnTo>
                    <a:pt x="0" y="28"/>
                  </a:lnTo>
                </a:path>
              </a:pathLst>
            </a:custGeom>
            <a:noFill/>
            <a:ln w="20160" cap="rnd">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08" name="Freeform 107">
              <a:extLst>
                <a:ext uri="{FF2B5EF4-FFF2-40B4-BE49-F238E27FC236}">
                  <a16:creationId xmlns:a16="http://schemas.microsoft.com/office/drawing/2014/main" id="{47EBBF97-7C7D-9942-8396-C4FD78F8E445}"/>
                </a:ext>
              </a:extLst>
            </p:cNvPr>
            <p:cNvSpPr>
              <a:spLocks noChangeArrowheads="1"/>
            </p:cNvSpPr>
            <p:nvPr/>
          </p:nvSpPr>
          <p:spPr bwMode="auto">
            <a:xfrm>
              <a:off x="2693196" y="5234451"/>
              <a:ext cx="92075" cy="50800"/>
            </a:xfrm>
            <a:custGeom>
              <a:avLst/>
              <a:gdLst>
                <a:gd name="T0" fmla="*/ 254 w 255"/>
                <a:gd name="T1" fmla="*/ 0 h 142"/>
                <a:gd name="T2" fmla="*/ 254 w 255"/>
                <a:gd name="T3" fmla="*/ 113 h 142"/>
                <a:gd name="T4" fmla="*/ 226 w 255"/>
                <a:gd name="T5" fmla="*/ 141 h 142"/>
                <a:gd name="T6" fmla="*/ 28 w 255"/>
                <a:gd name="T7" fmla="*/ 141 h 142"/>
                <a:gd name="T8" fmla="*/ 0 w 255"/>
                <a:gd name="T9" fmla="*/ 113 h 142"/>
                <a:gd name="T10" fmla="*/ 0 w 255"/>
                <a:gd name="T11" fmla="*/ 84 h 142"/>
              </a:gdLst>
              <a:ahLst/>
              <a:cxnLst>
                <a:cxn ang="0">
                  <a:pos x="T0" y="T1"/>
                </a:cxn>
                <a:cxn ang="0">
                  <a:pos x="T2" y="T3"/>
                </a:cxn>
                <a:cxn ang="0">
                  <a:pos x="T4" y="T5"/>
                </a:cxn>
                <a:cxn ang="0">
                  <a:pos x="T6" y="T7"/>
                </a:cxn>
                <a:cxn ang="0">
                  <a:pos x="T8" y="T9"/>
                </a:cxn>
                <a:cxn ang="0">
                  <a:pos x="T10" y="T11"/>
                </a:cxn>
              </a:cxnLst>
              <a:rect l="0" t="0" r="r" b="b"/>
              <a:pathLst>
                <a:path w="255" h="142">
                  <a:moveTo>
                    <a:pt x="254" y="0"/>
                  </a:moveTo>
                  <a:lnTo>
                    <a:pt x="254" y="113"/>
                  </a:lnTo>
                  <a:cubicBezTo>
                    <a:pt x="254" y="129"/>
                    <a:pt x="243" y="141"/>
                    <a:pt x="226" y="141"/>
                  </a:cubicBezTo>
                  <a:lnTo>
                    <a:pt x="28" y="141"/>
                  </a:lnTo>
                  <a:cubicBezTo>
                    <a:pt x="11" y="141"/>
                    <a:pt x="0" y="129"/>
                    <a:pt x="0" y="113"/>
                  </a:cubicBezTo>
                  <a:lnTo>
                    <a:pt x="0" y="84"/>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09" name="Line 108">
              <a:extLst>
                <a:ext uri="{FF2B5EF4-FFF2-40B4-BE49-F238E27FC236}">
                  <a16:creationId xmlns:a16="http://schemas.microsoft.com/office/drawing/2014/main" id="{354977A8-4A9A-FC40-8E9E-246E4759F9B6}"/>
                </a:ext>
              </a:extLst>
            </p:cNvPr>
            <p:cNvSpPr>
              <a:spLocks noChangeShapeType="1"/>
            </p:cNvSpPr>
            <p:nvPr/>
          </p:nvSpPr>
          <p:spPr bwMode="auto">
            <a:xfrm>
              <a:off x="2491583" y="5202701"/>
              <a:ext cx="203200" cy="1588"/>
            </a:xfrm>
            <a:prstGeom prst="line">
              <a:avLst/>
            </a:prstGeom>
            <a:noFill/>
            <a:ln w="20160" cap="rnd">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511" name="Grouper 168">
            <a:extLst>
              <a:ext uri="{FF2B5EF4-FFF2-40B4-BE49-F238E27FC236}">
                <a16:creationId xmlns:a16="http://schemas.microsoft.com/office/drawing/2014/main" id="{8BE18A65-0CAF-AC40-9F27-DE8D649E0017}"/>
              </a:ext>
            </a:extLst>
          </p:cNvPr>
          <p:cNvGrpSpPr/>
          <p:nvPr/>
        </p:nvGrpSpPr>
        <p:grpSpPr>
          <a:xfrm>
            <a:off x="3210466" y="5450366"/>
            <a:ext cx="422275" cy="422275"/>
            <a:chOff x="3908425" y="2681288"/>
            <a:chExt cx="422275" cy="422275"/>
          </a:xfrm>
        </p:grpSpPr>
        <p:sp>
          <p:nvSpPr>
            <p:cNvPr id="512" name="Freeform 12">
              <a:extLst>
                <a:ext uri="{FF2B5EF4-FFF2-40B4-BE49-F238E27FC236}">
                  <a16:creationId xmlns:a16="http://schemas.microsoft.com/office/drawing/2014/main" id="{DE31C5A3-E52A-484D-A1F8-6EA171C280DA}"/>
                </a:ext>
              </a:extLst>
            </p:cNvPr>
            <p:cNvSpPr>
              <a:spLocks noChangeArrowheads="1"/>
            </p:cNvSpPr>
            <p:nvPr/>
          </p:nvSpPr>
          <p:spPr bwMode="auto">
            <a:xfrm>
              <a:off x="3941763" y="2681288"/>
              <a:ext cx="388937" cy="385762"/>
            </a:xfrm>
            <a:custGeom>
              <a:avLst/>
              <a:gdLst>
                <a:gd name="T0" fmla="*/ 1039 w 1079"/>
                <a:gd name="T1" fmla="*/ 37 h 1073"/>
                <a:gd name="T2" fmla="*/ 833 w 1079"/>
                <a:gd name="T3" fmla="*/ 104 h 1073"/>
                <a:gd name="T4" fmla="*/ 220 w 1079"/>
                <a:gd name="T5" fmla="*/ 717 h 1073"/>
                <a:gd name="T6" fmla="*/ 42 w 1079"/>
                <a:gd name="T7" fmla="*/ 1033 h 1073"/>
                <a:gd name="T8" fmla="*/ 358 w 1079"/>
                <a:gd name="T9" fmla="*/ 855 h 1073"/>
                <a:gd name="T10" fmla="*/ 971 w 1079"/>
                <a:gd name="T11" fmla="*/ 243 h 1073"/>
                <a:gd name="T12" fmla="*/ 1039 w 1079"/>
                <a:gd name="T13" fmla="*/ 37 h 1073"/>
              </a:gdLst>
              <a:ahLst/>
              <a:cxnLst>
                <a:cxn ang="0">
                  <a:pos x="T0" y="T1"/>
                </a:cxn>
                <a:cxn ang="0">
                  <a:pos x="T2" y="T3"/>
                </a:cxn>
                <a:cxn ang="0">
                  <a:pos x="T4" y="T5"/>
                </a:cxn>
                <a:cxn ang="0">
                  <a:pos x="T6" y="T7"/>
                </a:cxn>
                <a:cxn ang="0">
                  <a:pos x="T8" y="T9"/>
                </a:cxn>
                <a:cxn ang="0">
                  <a:pos x="T10" y="T11"/>
                </a:cxn>
                <a:cxn ang="0">
                  <a:pos x="T12" y="T13"/>
                </a:cxn>
              </a:cxnLst>
              <a:rect l="0" t="0" r="r" b="b"/>
              <a:pathLst>
                <a:path w="1079" h="1073">
                  <a:moveTo>
                    <a:pt x="1039" y="37"/>
                  </a:moveTo>
                  <a:cubicBezTo>
                    <a:pt x="1002" y="0"/>
                    <a:pt x="869" y="68"/>
                    <a:pt x="833" y="104"/>
                  </a:cubicBezTo>
                  <a:lnTo>
                    <a:pt x="220" y="717"/>
                  </a:lnTo>
                  <a:cubicBezTo>
                    <a:pt x="178" y="759"/>
                    <a:pt x="0" y="993"/>
                    <a:pt x="42" y="1033"/>
                  </a:cubicBezTo>
                  <a:cubicBezTo>
                    <a:pt x="82" y="1072"/>
                    <a:pt x="319" y="894"/>
                    <a:pt x="358" y="855"/>
                  </a:cubicBezTo>
                  <a:lnTo>
                    <a:pt x="971" y="243"/>
                  </a:lnTo>
                  <a:cubicBezTo>
                    <a:pt x="1008" y="206"/>
                    <a:pt x="1078" y="73"/>
                    <a:pt x="1039" y="37"/>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13" name="Freeform 13">
              <a:extLst>
                <a:ext uri="{FF2B5EF4-FFF2-40B4-BE49-F238E27FC236}">
                  <a16:creationId xmlns:a16="http://schemas.microsoft.com/office/drawing/2014/main" id="{E6AA7C6B-778B-B44E-B2A1-AA52B9116DA8}"/>
                </a:ext>
              </a:extLst>
            </p:cNvPr>
            <p:cNvSpPr>
              <a:spLocks noChangeArrowheads="1"/>
            </p:cNvSpPr>
            <p:nvPr/>
          </p:nvSpPr>
          <p:spPr bwMode="auto">
            <a:xfrm>
              <a:off x="4125913" y="2849563"/>
              <a:ext cx="131762" cy="241300"/>
            </a:xfrm>
            <a:custGeom>
              <a:avLst/>
              <a:gdLst>
                <a:gd name="T0" fmla="*/ 0 w 368"/>
                <a:gd name="T1" fmla="*/ 235 h 670"/>
                <a:gd name="T2" fmla="*/ 141 w 368"/>
                <a:gd name="T3" fmla="*/ 376 h 670"/>
                <a:gd name="T4" fmla="*/ 296 w 368"/>
                <a:gd name="T5" fmla="*/ 669 h 670"/>
                <a:gd name="T6" fmla="*/ 367 w 368"/>
                <a:gd name="T7" fmla="*/ 669 h 670"/>
                <a:gd name="T8" fmla="*/ 231 w 368"/>
                <a:gd name="T9" fmla="*/ 0 h 670"/>
              </a:gdLst>
              <a:ahLst/>
              <a:cxnLst>
                <a:cxn ang="0">
                  <a:pos x="T0" y="T1"/>
                </a:cxn>
                <a:cxn ang="0">
                  <a:pos x="T2" y="T3"/>
                </a:cxn>
                <a:cxn ang="0">
                  <a:pos x="T4" y="T5"/>
                </a:cxn>
                <a:cxn ang="0">
                  <a:pos x="T6" y="T7"/>
                </a:cxn>
                <a:cxn ang="0">
                  <a:pos x="T8" y="T9"/>
                </a:cxn>
              </a:cxnLst>
              <a:rect l="0" t="0" r="r" b="b"/>
              <a:pathLst>
                <a:path w="368" h="670">
                  <a:moveTo>
                    <a:pt x="0" y="235"/>
                  </a:moveTo>
                  <a:lnTo>
                    <a:pt x="141" y="376"/>
                  </a:lnTo>
                  <a:lnTo>
                    <a:pt x="296" y="669"/>
                  </a:lnTo>
                  <a:lnTo>
                    <a:pt x="367" y="669"/>
                  </a:lnTo>
                  <a:lnTo>
                    <a:pt x="231" y="0"/>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14" name="Freeform 14">
              <a:extLst>
                <a:ext uri="{FF2B5EF4-FFF2-40B4-BE49-F238E27FC236}">
                  <a16:creationId xmlns:a16="http://schemas.microsoft.com/office/drawing/2014/main" id="{9680E966-058C-6940-AF76-41445EE7BA98}"/>
                </a:ext>
              </a:extLst>
            </p:cNvPr>
            <p:cNvSpPr>
              <a:spLocks noChangeArrowheads="1"/>
            </p:cNvSpPr>
            <p:nvPr/>
          </p:nvSpPr>
          <p:spPr bwMode="auto">
            <a:xfrm>
              <a:off x="3919538" y="2752725"/>
              <a:ext cx="241300" cy="131763"/>
            </a:xfrm>
            <a:custGeom>
              <a:avLst/>
              <a:gdLst>
                <a:gd name="T0" fmla="*/ 669 w 670"/>
                <a:gd name="T1" fmla="*/ 136 h 368"/>
                <a:gd name="T2" fmla="*/ 0 w 670"/>
                <a:gd name="T3" fmla="*/ 0 h 368"/>
                <a:gd name="T4" fmla="*/ 0 w 670"/>
                <a:gd name="T5" fmla="*/ 71 h 368"/>
                <a:gd name="T6" fmla="*/ 293 w 670"/>
                <a:gd name="T7" fmla="*/ 226 h 368"/>
                <a:gd name="T8" fmla="*/ 435 w 670"/>
                <a:gd name="T9" fmla="*/ 367 h 368"/>
              </a:gdLst>
              <a:ahLst/>
              <a:cxnLst>
                <a:cxn ang="0">
                  <a:pos x="T0" y="T1"/>
                </a:cxn>
                <a:cxn ang="0">
                  <a:pos x="T2" y="T3"/>
                </a:cxn>
                <a:cxn ang="0">
                  <a:pos x="T4" y="T5"/>
                </a:cxn>
                <a:cxn ang="0">
                  <a:pos x="T6" y="T7"/>
                </a:cxn>
                <a:cxn ang="0">
                  <a:pos x="T8" y="T9"/>
                </a:cxn>
              </a:cxnLst>
              <a:rect l="0" t="0" r="r" b="b"/>
              <a:pathLst>
                <a:path w="670" h="368">
                  <a:moveTo>
                    <a:pt x="669" y="136"/>
                  </a:moveTo>
                  <a:lnTo>
                    <a:pt x="0" y="0"/>
                  </a:lnTo>
                  <a:lnTo>
                    <a:pt x="0" y="71"/>
                  </a:lnTo>
                  <a:lnTo>
                    <a:pt x="293" y="226"/>
                  </a:lnTo>
                  <a:lnTo>
                    <a:pt x="435" y="367"/>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15" name="Freeform 15">
              <a:extLst>
                <a:ext uri="{FF2B5EF4-FFF2-40B4-BE49-F238E27FC236}">
                  <a16:creationId xmlns:a16="http://schemas.microsoft.com/office/drawing/2014/main" id="{B59C83AC-0021-4E45-BA5E-06B1093387C9}"/>
                </a:ext>
              </a:extLst>
            </p:cNvPr>
            <p:cNvSpPr>
              <a:spLocks noChangeArrowheads="1"/>
            </p:cNvSpPr>
            <p:nvPr/>
          </p:nvSpPr>
          <p:spPr bwMode="auto">
            <a:xfrm>
              <a:off x="4005263" y="3005138"/>
              <a:ext cx="61912" cy="98425"/>
            </a:xfrm>
            <a:custGeom>
              <a:avLst/>
              <a:gdLst>
                <a:gd name="T0" fmla="*/ 141 w 173"/>
                <a:gd name="T1" fmla="*/ 0 h 275"/>
                <a:gd name="T2" fmla="*/ 172 w 173"/>
                <a:gd name="T3" fmla="*/ 246 h 275"/>
                <a:gd name="T4" fmla="*/ 107 w 173"/>
                <a:gd name="T5" fmla="*/ 274 h 275"/>
                <a:gd name="T6" fmla="*/ 0 w 173"/>
                <a:gd name="T7" fmla="*/ 93 h 275"/>
              </a:gdLst>
              <a:ahLst/>
              <a:cxnLst>
                <a:cxn ang="0">
                  <a:pos x="T0" y="T1"/>
                </a:cxn>
                <a:cxn ang="0">
                  <a:pos x="T2" y="T3"/>
                </a:cxn>
                <a:cxn ang="0">
                  <a:pos x="T4" y="T5"/>
                </a:cxn>
                <a:cxn ang="0">
                  <a:pos x="T6" y="T7"/>
                </a:cxn>
              </a:cxnLst>
              <a:rect l="0" t="0" r="r" b="b"/>
              <a:pathLst>
                <a:path w="173" h="275">
                  <a:moveTo>
                    <a:pt x="141" y="0"/>
                  </a:moveTo>
                  <a:lnTo>
                    <a:pt x="172" y="246"/>
                  </a:lnTo>
                  <a:lnTo>
                    <a:pt x="107" y="274"/>
                  </a:lnTo>
                  <a:lnTo>
                    <a:pt x="0" y="93"/>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16" name="Freeform 16">
              <a:extLst>
                <a:ext uri="{FF2B5EF4-FFF2-40B4-BE49-F238E27FC236}">
                  <a16:creationId xmlns:a16="http://schemas.microsoft.com/office/drawing/2014/main" id="{AA71D610-CA1C-CB4F-8BA8-5967BC9DCD3D}"/>
                </a:ext>
              </a:extLst>
            </p:cNvPr>
            <p:cNvSpPr>
              <a:spLocks noChangeArrowheads="1"/>
            </p:cNvSpPr>
            <p:nvPr/>
          </p:nvSpPr>
          <p:spPr bwMode="auto">
            <a:xfrm>
              <a:off x="3908425" y="2943225"/>
              <a:ext cx="98425" cy="61913"/>
            </a:xfrm>
            <a:custGeom>
              <a:avLst/>
              <a:gdLst>
                <a:gd name="T0" fmla="*/ 274 w 275"/>
                <a:gd name="T1" fmla="*/ 31 h 173"/>
                <a:gd name="T2" fmla="*/ 28 w 275"/>
                <a:gd name="T3" fmla="*/ 0 h 173"/>
                <a:gd name="T4" fmla="*/ 0 w 275"/>
                <a:gd name="T5" fmla="*/ 65 h 173"/>
                <a:gd name="T6" fmla="*/ 181 w 275"/>
                <a:gd name="T7" fmla="*/ 172 h 173"/>
              </a:gdLst>
              <a:ahLst/>
              <a:cxnLst>
                <a:cxn ang="0">
                  <a:pos x="T0" y="T1"/>
                </a:cxn>
                <a:cxn ang="0">
                  <a:pos x="T2" y="T3"/>
                </a:cxn>
                <a:cxn ang="0">
                  <a:pos x="T4" y="T5"/>
                </a:cxn>
                <a:cxn ang="0">
                  <a:pos x="T6" y="T7"/>
                </a:cxn>
              </a:cxnLst>
              <a:rect l="0" t="0" r="r" b="b"/>
              <a:pathLst>
                <a:path w="275" h="173">
                  <a:moveTo>
                    <a:pt x="274" y="31"/>
                  </a:moveTo>
                  <a:lnTo>
                    <a:pt x="28" y="0"/>
                  </a:lnTo>
                  <a:lnTo>
                    <a:pt x="0" y="65"/>
                  </a:lnTo>
                  <a:lnTo>
                    <a:pt x="181" y="172"/>
                  </a:ln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517" name="Grouper 9">
            <a:extLst>
              <a:ext uri="{FF2B5EF4-FFF2-40B4-BE49-F238E27FC236}">
                <a16:creationId xmlns:a16="http://schemas.microsoft.com/office/drawing/2014/main" id="{FB0F79F9-9309-2349-9EAB-484E1C4B0E8B}"/>
              </a:ext>
            </a:extLst>
          </p:cNvPr>
          <p:cNvGrpSpPr/>
          <p:nvPr/>
        </p:nvGrpSpPr>
        <p:grpSpPr>
          <a:xfrm>
            <a:off x="724491" y="7174265"/>
            <a:ext cx="457200" cy="428625"/>
            <a:chOff x="2096624" y="1662810"/>
            <a:chExt cx="457200" cy="428625"/>
          </a:xfrm>
        </p:grpSpPr>
        <p:sp>
          <p:nvSpPr>
            <p:cNvPr id="518" name="Freeform 63">
              <a:extLst>
                <a:ext uri="{FF2B5EF4-FFF2-40B4-BE49-F238E27FC236}">
                  <a16:creationId xmlns:a16="http://schemas.microsoft.com/office/drawing/2014/main" id="{B3904CEC-EE86-214E-962B-1D6DB0CF7609}"/>
                </a:ext>
              </a:extLst>
            </p:cNvPr>
            <p:cNvSpPr>
              <a:spLocks noChangeArrowheads="1"/>
            </p:cNvSpPr>
            <p:nvPr/>
          </p:nvSpPr>
          <p:spPr bwMode="auto">
            <a:xfrm>
              <a:off x="2309349" y="1773935"/>
              <a:ext cx="50800" cy="142875"/>
            </a:xfrm>
            <a:custGeom>
              <a:avLst/>
              <a:gdLst>
                <a:gd name="T0" fmla="*/ 140 w 141"/>
                <a:gd name="T1" fmla="*/ 396 h 397"/>
                <a:gd name="T2" fmla="*/ 0 w 141"/>
                <a:gd name="T3" fmla="*/ 283 h 397"/>
                <a:gd name="T4" fmla="*/ 0 w 141"/>
                <a:gd name="T5" fmla="*/ 0 h 397"/>
              </a:gdLst>
              <a:ahLst/>
              <a:cxnLst>
                <a:cxn ang="0">
                  <a:pos x="T0" y="T1"/>
                </a:cxn>
                <a:cxn ang="0">
                  <a:pos x="T2" y="T3"/>
                </a:cxn>
                <a:cxn ang="0">
                  <a:pos x="T4" y="T5"/>
                </a:cxn>
              </a:cxnLst>
              <a:rect l="0" t="0" r="r" b="b"/>
              <a:pathLst>
                <a:path w="141" h="397">
                  <a:moveTo>
                    <a:pt x="140" y="396"/>
                  </a:moveTo>
                  <a:lnTo>
                    <a:pt x="0" y="283"/>
                  </a:lnTo>
                  <a:lnTo>
                    <a:pt x="0"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19" name="Freeform 64">
              <a:extLst>
                <a:ext uri="{FF2B5EF4-FFF2-40B4-BE49-F238E27FC236}">
                  <a16:creationId xmlns:a16="http://schemas.microsoft.com/office/drawing/2014/main" id="{C9B5C459-91BF-F94C-9388-3F34B38A32CA}"/>
                </a:ext>
              </a:extLst>
            </p:cNvPr>
            <p:cNvSpPr>
              <a:spLocks noChangeArrowheads="1"/>
            </p:cNvSpPr>
            <p:nvPr/>
          </p:nvSpPr>
          <p:spPr bwMode="auto">
            <a:xfrm>
              <a:off x="2096624" y="1662810"/>
              <a:ext cx="457200" cy="428625"/>
            </a:xfrm>
            <a:custGeom>
              <a:avLst/>
              <a:gdLst>
                <a:gd name="T0" fmla="*/ 590 w 1270"/>
                <a:gd name="T1" fmla="*/ 169 h 1192"/>
                <a:gd name="T2" fmla="*/ 166 w 1270"/>
                <a:gd name="T3" fmla="*/ 593 h 1192"/>
                <a:gd name="T4" fmla="*/ 590 w 1270"/>
                <a:gd name="T5" fmla="*/ 1016 h 1192"/>
                <a:gd name="T6" fmla="*/ 916 w 1270"/>
                <a:gd name="T7" fmla="*/ 892 h 1192"/>
                <a:gd name="T8" fmla="*/ 919 w 1270"/>
                <a:gd name="T9" fmla="*/ 294 h 1192"/>
                <a:gd name="T10" fmla="*/ 848 w 1270"/>
                <a:gd name="T11" fmla="*/ 223 h 1192"/>
                <a:gd name="T12" fmla="*/ 789 w 1270"/>
                <a:gd name="T13" fmla="*/ 282 h 1192"/>
                <a:gd name="T14" fmla="*/ 758 w 1270"/>
                <a:gd name="T15" fmla="*/ 282 h 1192"/>
                <a:gd name="T16" fmla="*/ 758 w 1270"/>
                <a:gd name="T17" fmla="*/ 0 h 1192"/>
                <a:gd name="T18" fmla="*/ 1040 w 1270"/>
                <a:gd name="T19" fmla="*/ 0 h 1192"/>
                <a:gd name="T20" fmla="*/ 1040 w 1270"/>
                <a:gd name="T21" fmla="*/ 28 h 1192"/>
                <a:gd name="T22" fmla="*/ 967 w 1270"/>
                <a:gd name="T23" fmla="*/ 104 h 1192"/>
                <a:gd name="T24" fmla="*/ 1037 w 1270"/>
                <a:gd name="T25" fmla="*/ 175 h 1192"/>
                <a:gd name="T26" fmla="*/ 1035 w 1270"/>
                <a:gd name="T27" fmla="*/ 1013 h 1192"/>
                <a:gd name="T28" fmla="*/ 593 w 1270"/>
                <a:gd name="T29" fmla="*/ 1188 h 1192"/>
                <a:gd name="T30" fmla="*/ 593 w 1270"/>
                <a:gd name="T31" fmla="*/ 1188 h 1192"/>
                <a:gd name="T32" fmla="*/ 0 w 1270"/>
                <a:gd name="T33" fmla="*/ 595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0" h="1192">
                  <a:moveTo>
                    <a:pt x="590" y="169"/>
                  </a:moveTo>
                  <a:cubicBezTo>
                    <a:pt x="356" y="169"/>
                    <a:pt x="166" y="358"/>
                    <a:pt x="166" y="593"/>
                  </a:cubicBezTo>
                  <a:cubicBezTo>
                    <a:pt x="166" y="827"/>
                    <a:pt x="356" y="1016"/>
                    <a:pt x="590" y="1016"/>
                  </a:cubicBezTo>
                  <a:cubicBezTo>
                    <a:pt x="702" y="1022"/>
                    <a:pt x="829" y="979"/>
                    <a:pt x="916" y="892"/>
                  </a:cubicBezTo>
                  <a:cubicBezTo>
                    <a:pt x="1083" y="725"/>
                    <a:pt x="1085" y="457"/>
                    <a:pt x="919" y="294"/>
                  </a:cubicBezTo>
                  <a:lnTo>
                    <a:pt x="848" y="223"/>
                  </a:lnTo>
                  <a:lnTo>
                    <a:pt x="789" y="282"/>
                  </a:lnTo>
                  <a:lnTo>
                    <a:pt x="758" y="282"/>
                  </a:lnTo>
                  <a:lnTo>
                    <a:pt x="758" y="0"/>
                  </a:lnTo>
                  <a:lnTo>
                    <a:pt x="1040" y="0"/>
                  </a:lnTo>
                  <a:lnTo>
                    <a:pt x="1040" y="28"/>
                  </a:lnTo>
                  <a:lnTo>
                    <a:pt x="967" y="104"/>
                  </a:lnTo>
                  <a:lnTo>
                    <a:pt x="1037" y="175"/>
                  </a:lnTo>
                  <a:cubicBezTo>
                    <a:pt x="1269" y="406"/>
                    <a:pt x="1266" y="782"/>
                    <a:pt x="1035" y="1013"/>
                  </a:cubicBezTo>
                  <a:cubicBezTo>
                    <a:pt x="913" y="1135"/>
                    <a:pt x="761" y="1191"/>
                    <a:pt x="593" y="1188"/>
                  </a:cubicBezTo>
                  <a:lnTo>
                    <a:pt x="593" y="1188"/>
                  </a:lnTo>
                  <a:cubicBezTo>
                    <a:pt x="282" y="1188"/>
                    <a:pt x="0" y="923"/>
                    <a:pt x="0" y="59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grpSp>
      <p:grpSp>
        <p:nvGrpSpPr>
          <p:cNvPr id="520" name="Grouper 12">
            <a:extLst>
              <a:ext uri="{FF2B5EF4-FFF2-40B4-BE49-F238E27FC236}">
                <a16:creationId xmlns:a16="http://schemas.microsoft.com/office/drawing/2014/main" id="{002D75C9-0F15-584D-A02A-E39C8E4A4BAB}"/>
              </a:ext>
            </a:extLst>
          </p:cNvPr>
          <p:cNvGrpSpPr/>
          <p:nvPr/>
        </p:nvGrpSpPr>
        <p:grpSpPr>
          <a:xfrm>
            <a:off x="3917471" y="7159183"/>
            <a:ext cx="346075" cy="458788"/>
            <a:chOff x="2958636" y="2464497"/>
            <a:chExt cx="346075" cy="458788"/>
          </a:xfrm>
        </p:grpSpPr>
        <p:sp>
          <p:nvSpPr>
            <p:cNvPr id="521" name="Freeform 107">
              <a:extLst>
                <a:ext uri="{FF2B5EF4-FFF2-40B4-BE49-F238E27FC236}">
                  <a16:creationId xmlns:a16="http://schemas.microsoft.com/office/drawing/2014/main" id="{30AD92FA-1DC4-DE45-AFA6-FDD71F0894DD}"/>
                </a:ext>
              </a:extLst>
            </p:cNvPr>
            <p:cNvSpPr>
              <a:spLocks noChangeArrowheads="1"/>
            </p:cNvSpPr>
            <p:nvPr/>
          </p:nvSpPr>
          <p:spPr bwMode="auto">
            <a:xfrm>
              <a:off x="3101511" y="2464497"/>
              <a:ext cx="61913" cy="61913"/>
            </a:xfrm>
            <a:custGeom>
              <a:avLst/>
              <a:gdLst>
                <a:gd name="T0" fmla="*/ 169 w 170"/>
                <a:gd name="T1" fmla="*/ 85 h 171"/>
                <a:gd name="T2" fmla="*/ 158 w 170"/>
                <a:gd name="T3" fmla="*/ 127 h 171"/>
                <a:gd name="T4" fmla="*/ 127 w 170"/>
                <a:gd name="T5" fmla="*/ 158 h 171"/>
                <a:gd name="T6" fmla="*/ 85 w 170"/>
                <a:gd name="T7" fmla="*/ 170 h 171"/>
                <a:gd name="T8" fmla="*/ 42 w 170"/>
                <a:gd name="T9" fmla="*/ 158 h 171"/>
                <a:gd name="T10" fmla="*/ 11 w 170"/>
                <a:gd name="T11" fmla="*/ 127 h 171"/>
                <a:gd name="T12" fmla="*/ 0 w 170"/>
                <a:gd name="T13" fmla="*/ 85 h 171"/>
                <a:gd name="T14" fmla="*/ 11 w 170"/>
                <a:gd name="T15" fmla="*/ 43 h 171"/>
                <a:gd name="T16" fmla="*/ 42 w 170"/>
                <a:gd name="T17" fmla="*/ 12 h 171"/>
                <a:gd name="T18" fmla="*/ 85 w 170"/>
                <a:gd name="T19" fmla="*/ 0 h 171"/>
                <a:gd name="T20" fmla="*/ 127 w 170"/>
                <a:gd name="T21" fmla="*/ 12 h 171"/>
                <a:gd name="T22" fmla="*/ 158 w 170"/>
                <a:gd name="T23" fmla="*/ 43 h 171"/>
                <a:gd name="T24" fmla="*/ 169 w 170"/>
                <a:gd name="T25" fmla="*/ 85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0" h="171">
                  <a:moveTo>
                    <a:pt x="169" y="85"/>
                  </a:moveTo>
                  <a:cubicBezTo>
                    <a:pt x="169" y="101"/>
                    <a:pt x="166" y="114"/>
                    <a:pt x="158" y="127"/>
                  </a:cubicBezTo>
                  <a:cubicBezTo>
                    <a:pt x="150" y="141"/>
                    <a:pt x="141" y="151"/>
                    <a:pt x="127" y="158"/>
                  </a:cubicBezTo>
                  <a:cubicBezTo>
                    <a:pt x="114" y="166"/>
                    <a:pt x="101" y="170"/>
                    <a:pt x="85" y="170"/>
                  </a:cubicBezTo>
                  <a:cubicBezTo>
                    <a:pt x="70" y="170"/>
                    <a:pt x="56" y="166"/>
                    <a:pt x="42" y="158"/>
                  </a:cubicBezTo>
                  <a:cubicBezTo>
                    <a:pt x="29" y="151"/>
                    <a:pt x="19" y="141"/>
                    <a:pt x="11" y="127"/>
                  </a:cubicBezTo>
                  <a:cubicBezTo>
                    <a:pt x="3" y="114"/>
                    <a:pt x="0" y="101"/>
                    <a:pt x="0" y="85"/>
                  </a:cubicBezTo>
                  <a:cubicBezTo>
                    <a:pt x="0" y="70"/>
                    <a:pt x="3" y="57"/>
                    <a:pt x="11" y="43"/>
                  </a:cubicBezTo>
                  <a:cubicBezTo>
                    <a:pt x="19" y="30"/>
                    <a:pt x="29" y="20"/>
                    <a:pt x="42" y="12"/>
                  </a:cubicBezTo>
                  <a:cubicBezTo>
                    <a:pt x="56" y="4"/>
                    <a:pt x="69" y="0"/>
                    <a:pt x="85" y="0"/>
                  </a:cubicBezTo>
                  <a:cubicBezTo>
                    <a:pt x="100" y="0"/>
                    <a:pt x="114" y="4"/>
                    <a:pt x="127" y="12"/>
                  </a:cubicBezTo>
                  <a:cubicBezTo>
                    <a:pt x="141" y="20"/>
                    <a:pt x="150" y="30"/>
                    <a:pt x="158" y="43"/>
                  </a:cubicBezTo>
                  <a:cubicBezTo>
                    <a:pt x="166" y="57"/>
                    <a:pt x="169" y="70"/>
                    <a:pt x="169" y="85"/>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sp>
          <p:nvSpPr>
            <p:cNvPr id="522" name="Freeform 108">
              <a:extLst>
                <a:ext uri="{FF2B5EF4-FFF2-40B4-BE49-F238E27FC236}">
                  <a16:creationId xmlns:a16="http://schemas.microsoft.com/office/drawing/2014/main" id="{3DE08DA5-FFB2-B84F-B053-614A1B593773}"/>
                </a:ext>
              </a:extLst>
            </p:cNvPr>
            <p:cNvSpPr>
              <a:spLocks noChangeArrowheads="1"/>
            </p:cNvSpPr>
            <p:nvPr/>
          </p:nvSpPr>
          <p:spPr bwMode="auto">
            <a:xfrm>
              <a:off x="3080874" y="2882010"/>
              <a:ext cx="101600" cy="41275"/>
            </a:xfrm>
            <a:custGeom>
              <a:avLst/>
              <a:gdLst>
                <a:gd name="T0" fmla="*/ 283 w 284"/>
                <a:gd name="T1" fmla="*/ 0 h 113"/>
                <a:gd name="T2" fmla="*/ 142 w 284"/>
                <a:gd name="T3" fmla="*/ 112 h 113"/>
                <a:gd name="T4" fmla="*/ 0 w 284"/>
                <a:gd name="T5" fmla="*/ 0 h 113"/>
              </a:gdLst>
              <a:ahLst/>
              <a:cxnLst>
                <a:cxn ang="0">
                  <a:pos x="T0" y="T1"/>
                </a:cxn>
                <a:cxn ang="0">
                  <a:pos x="T2" y="T3"/>
                </a:cxn>
                <a:cxn ang="0">
                  <a:pos x="T4" y="T5"/>
                </a:cxn>
              </a:cxnLst>
              <a:rect l="0" t="0" r="r" b="b"/>
              <a:pathLst>
                <a:path w="284" h="113">
                  <a:moveTo>
                    <a:pt x="283" y="0"/>
                  </a:moveTo>
                  <a:cubicBezTo>
                    <a:pt x="283" y="62"/>
                    <a:pt x="221" y="112"/>
                    <a:pt x="142" y="112"/>
                  </a:cubicBezTo>
                  <a:cubicBezTo>
                    <a:pt x="63" y="112"/>
                    <a:pt x="0" y="62"/>
                    <a:pt x="0" y="0"/>
                  </a:cubicBez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fr-FR"/>
            </a:p>
          </p:txBody>
        </p:sp>
        <p:sp>
          <p:nvSpPr>
            <p:cNvPr id="523" name="Freeform 109">
              <a:extLst>
                <a:ext uri="{FF2B5EF4-FFF2-40B4-BE49-F238E27FC236}">
                  <a16:creationId xmlns:a16="http://schemas.microsoft.com/office/drawing/2014/main" id="{6DC02B9B-8033-464F-82B2-68AC7E777055}"/>
                </a:ext>
              </a:extLst>
            </p:cNvPr>
            <p:cNvSpPr>
              <a:spLocks noChangeArrowheads="1"/>
            </p:cNvSpPr>
            <p:nvPr/>
          </p:nvSpPr>
          <p:spPr bwMode="auto">
            <a:xfrm>
              <a:off x="2958636" y="2526410"/>
              <a:ext cx="346075" cy="334962"/>
            </a:xfrm>
            <a:custGeom>
              <a:avLst/>
              <a:gdLst>
                <a:gd name="T0" fmla="*/ 818 w 960"/>
                <a:gd name="T1" fmla="*/ 338 h 932"/>
                <a:gd name="T2" fmla="*/ 480 w 960"/>
                <a:gd name="T3" fmla="*/ 0 h 932"/>
                <a:gd name="T4" fmla="*/ 141 w 960"/>
                <a:gd name="T5" fmla="*/ 338 h 932"/>
                <a:gd name="T6" fmla="*/ 113 w 960"/>
                <a:gd name="T7" fmla="*/ 705 h 932"/>
                <a:gd name="T8" fmla="*/ 0 w 960"/>
                <a:gd name="T9" fmla="*/ 818 h 932"/>
                <a:gd name="T10" fmla="*/ 0 w 960"/>
                <a:gd name="T11" fmla="*/ 931 h 932"/>
                <a:gd name="T12" fmla="*/ 480 w 960"/>
                <a:gd name="T13" fmla="*/ 931 h 932"/>
                <a:gd name="T14" fmla="*/ 959 w 960"/>
                <a:gd name="T15" fmla="*/ 931 h 932"/>
                <a:gd name="T16" fmla="*/ 959 w 960"/>
                <a:gd name="T17" fmla="*/ 818 h 932"/>
                <a:gd name="T18" fmla="*/ 846 w 960"/>
                <a:gd name="T19" fmla="*/ 705 h 932"/>
                <a:gd name="T20" fmla="*/ 818 w 960"/>
                <a:gd name="T21" fmla="*/ 338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0" h="932">
                  <a:moveTo>
                    <a:pt x="818" y="338"/>
                  </a:moveTo>
                  <a:cubicBezTo>
                    <a:pt x="818" y="152"/>
                    <a:pt x="667" y="0"/>
                    <a:pt x="480" y="0"/>
                  </a:cubicBezTo>
                  <a:cubicBezTo>
                    <a:pt x="294" y="0"/>
                    <a:pt x="141" y="152"/>
                    <a:pt x="141" y="338"/>
                  </a:cubicBezTo>
                  <a:cubicBezTo>
                    <a:pt x="141" y="511"/>
                    <a:pt x="147" y="598"/>
                    <a:pt x="113" y="705"/>
                  </a:cubicBezTo>
                  <a:cubicBezTo>
                    <a:pt x="93" y="770"/>
                    <a:pt x="28" y="801"/>
                    <a:pt x="0" y="818"/>
                  </a:cubicBezTo>
                  <a:cubicBezTo>
                    <a:pt x="0" y="869"/>
                    <a:pt x="0" y="931"/>
                    <a:pt x="0" y="931"/>
                  </a:cubicBezTo>
                  <a:lnTo>
                    <a:pt x="480" y="931"/>
                  </a:lnTo>
                  <a:lnTo>
                    <a:pt x="959" y="931"/>
                  </a:lnTo>
                  <a:cubicBezTo>
                    <a:pt x="959" y="931"/>
                    <a:pt x="959" y="869"/>
                    <a:pt x="959" y="818"/>
                  </a:cubicBezTo>
                  <a:cubicBezTo>
                    <a:pt x="931" y="801"/>
                    <a:pt x="866" y="770"/>
                    <a:pt x="846" y="705"/>
                  </a:cubicBezTo>
                  <a:cubicBezTo>
                    <a:pt x="813" y="598"/>
                    <a:pt x="818" y="511"/>
                    <a:pt x="818" y="338"/>
                  </a:cubicBezTo>
                </a:path>
              </a:pathLst>
            </a:custGeom>
            <a:noFill/>
            <a:ln w="20160" cap="flat">
              <a:solidFill>
                <a:srgbClr val="50505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fr-FR"/>
            </a:p>
          </p:txBody>
        </p:sp>
      </p:grpSp>
      <p:grpSp>
        <p:nvGrpSpPr>
          <p:cNvPr id="524" name="Groupe 523">
            <a:extLst>
              <a:ext uri="{FF2B5EF4-FFF2-40B4-BE49-F238E27FC236}">
                <a16:creationId xmlns:a16="http://schemas.microsoft.com/office/drawing/2014/main" id="{0D52C743-50E2-824E-B81C-9D62AA56C28B}"/>
              </a:ext>
            </a:extLst>
          </p:cNvPr>
          <p:cNvGrpSpPr/>
          <p:nvPr/>
        </p:nvGrpSpPr>
        <p:grpSpPr>
          <a:xfrm>
            <a:off x="6302375" y="5435571"/>
            <a:ext cx="294095" cy="451864"/>
            <a:chOff x="4932363" y="4678363"/>
            <a:chExt cx="304800" cy="468312"/>
          </a:xfrm>
        </p:grpSpPr>
        <p:sp>
          <p:nvSpPr>
            <p:cNvPr id="525" name="Freeform 95">
              <a:extLst>
                <a:ext uri="{FF2B5EF4-FFF2-40B4-BE49-F238E27FC236}">
                  <a16:creationId xmlns:a16="http://schemas.microsoft.com/office/drawing/2014/main" id="{6640B3E3-0FD8-C047-BD70-B924FA62EB11}"/>
                </a:ext>
              </a:extLst>
            </p:cNvPr>
            <p:cNvSpPr>
              <a:spLocks noChangeArrowheads="1"/>
            </p:cNvSpPr>
            <p:nvPr/>
          </p:nvSpPr>
          <p:spPr bwMode="auto">
            <a:xfrm>
              <a:off x="4932363" y="4678363"/>
              <a:ext cx="304800" cy="468312"/>
            </a:xfrm>
            <a:custGeom>
              <a:avLst/>
              <a:gdLst>
                <a:gd name="T0" fmla="*/ 847 w 848"/>
                <a:gd name="T1" fmla="*/ 1298 h 1299"/>
                <a:gd name="T2" fmla="*/ 847 w 848"/>
                <a:gd name="T3" fmla="*/ 1186 h 1299"/>
                <a:gd name="T4" fmla="*/ 791 w 848"/>
                <a:gd name="T5" fmla="*/ 1129 h 1299"/>
                <a:gd name="T6" fmla="*/ 734 w 848"/>
                <a:gd name="T7" fmla="*/ 1129 h 1299"/>
                <a:gd name="T8" fmla="*/ 734 w 848"/>
                <a:gd name="T9" fmla="*/ 903 h 1299"/>
                <a:gd name="T10" fmla="*/ 480 w 848"/>
                <a:gd name="T11" fmla="*/ 649 h 1299"/>
                <a:gd name="T12" fmla="*/ 734 w 848"/>
                <a:gd name="T13" fmla="*/ 395 h 1299"/>
                <a:gd name="T14" fmla="*/ 734 w 848"/>
                <a:gd name="T15" fmla="*/ 170 h 1299"/>
                <a:gd name="T16" fmla="*/ 791 w 848"/>
                <a:gd name="T17" fmla="*/ 170 h 1299"/>
                <a:gd name="T18" fmla="*/ 847 w 848"/>
                <a:gd name="T19" fmla="*/ 113 h 1299"/>
                <a:gd name="T20" fmla="*/ 847 w 848"/>
                <a:gd name="T21" fmla="*/ 0 h 1299"/>
                <a:gd name="T22" fmla="*/ 0 w 848"/>
                <a:gd name="T23" fmla="*/ 0 h 1299"/>
                <a:gd name="T24" fmla="*/ 0 w 848"/>
                <a:gd name="T25" fmla="*/ 113 h 1299"/>
                <a:gd name="T26" fmla="*/ 57 w 848"/>
                <a:gd name="T27" fmla="*/ 170 h 1299"/>
                <a:gd name="T28" fmla="*/ 113 w 848"/>
                <a:gd name="T29" fmla="*/ 170 h 1299"/>
                <a:gd name="T30" fmla="*/ 113 w 848"/>
                <a:gd name="T31" fmla="*/ 395 h 1299"/>
                <a:gd name="T32" fmla="*/ 367 w 848"/>
                <a:gd name="T33" fmla="*/ 649 h 1299"/>
                <a:gd name="T34" fmla="*/ 113 w 848"/>
                <a:gd name="T35" fmla="*/ 903 h 1299"/>
                <a:gd name="T36" fmla="*/ 113 w 848"/>
                <a:gd name="T37" fmla="*/ 1129 h 1299"/>
                <a:gd name="T38" fmla="*/ 57 w 848"/>
                <a:gd name="T39" fmla="*/ 1129 h 1299"/>
                <a:gd name="T40" fmla="*/ 0 w 848"/>
                <a:gd name="T41" fmla="*/ 1186 h 1299"/>
                <a:gd name="T42" fmla="*/ 0 w 848"/>
                <a:gd name="T43" fmla="*/ 1298 h 1299"/>
                <a:gd name="T44" fmla="*/ 847 w 848"/>
                <a:gd name="T45" fmla="*/ 1298 h 1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8" h="1299">
                  <a:moveTo>
                    <a:pt x="847" y="1298"/>
                  </a:moveTo>
                  <a:lnTo>
                    <a:pt x="847" y="1186"/>
                  </a:lnTo>
                  <a:cubicBezTo>
                    <a:pt x="847" y="1154"/>
                    <a:pt x="822" y="1129"/>
                    <a:pt x="791" y="1129"/>
                  </a:cubicBezTo>
                  <a:lnTo>
                    <a:pt x="734" y="1129"/>
                  </a:lnTo>
                  <a:lnTo>
                    <a:pt x="734" y="903"/>
                  </a:lnTo>
                  <a:lnTo>
                    <a:pt x="480" y="649"/>
                  </a:lnTo>
                  <a:lnTo>
                    <a:pt x="734" y="395"/>
                  </a:lnTo>
                  <a:lnTo>
                    <a:pt x="734" y="170"/>
                  </a:lnTo>
                  <a:lnTo>
                    <a:pt x="791" y="170"/>
                  </a:lnTo>
                  <a:cubicBezTo>
                    <a:pt x="822" y="170"/>
                    <a:pt x="847" y="144"/>
                    <a:pt x="847" y="113"/>
                  </a:cubicBezTo>
                  <a:lnTo>
                    <a:pt x="847" y="0"/>
                  </a:lnTo>
                  <a:lnTo>
                    <a:pt x="0" y="0"/>
                  </a:lnTo>
                  <a:lnTo>
                    <a:pt x="0" y="113"/>
                  </a:lnTo>
                  <a:cubicBezTo>
                    <a:pt x="0" y="144"/>
                    <a:pt x="26" y="170"/>
                    <a:pt x="57" y="170"/>
                  </a:cubicBezTo>
                  <a:lnTo>
                    <a:pt x="113" y="170"/>
                  </a:lnTo>
                  <a:lnTo>
                    <a:pt x="113" y="395"/>
                  </a:lnTo>
                  <a:lnTo>
                    <a:pt x="367" y="649"/>
                  </a:lnTo>
                  <a:lnTo>
                    <a:pt x="113" y="903"/>
                  </a:lnTo>
                  <a:lnTo>
                    <a:pt x="113" y="1129"/>
                  </a:lnTo>
                  <a:lnTo>
                    <a:pt x="57" y="1129"/>
                  </a:lnTo>
                  <a:cubicBezTo>
                    <a:pt x="26" y="1129"/>
                    <a:pt x="0" y="1154"/>
                    <a:pt x="0" y="1186"/>
                  </a:cubicBezTo>
                  <a:lnTo>
                    <a:pt x="0" y="1298"/>
                  </a:lnTo>
                  <a:lnTo>
                    <a:pt x="847" y="1298"/>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26" name="Line 96">
              <a:extLst>
                <a:ext uri="{FF2B5EF4-FFF2-40B4-BE49-F238E27FC236}">
                  <a16:creationId xmlns:a16="http://schemas.microsoft.com/office/drawing/2014/main" id="{131E8BA2-780D-3F45-A248-055D9A9C1938}"/>
                </a:ext>
              </a:extLst>
            </p:cNvPr>
            <p:cNvSpPr>
              <a:spLocks noChangeShapeType="1"/>
            </p:cNvSpPr>
            <p:nvPr/>
          </p:nvSpPr>
          <p:spPr bwMode="auto">
            <a:xfrm>
              <a:off x="4972050" y="4740275"/>
              <a:ext cx="223838" cy="1588"/>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27" name="Line 97">
              <a:extLst>
                <a:ext uri="{FF2B5EF4-FFF2-40B4-BE49-F238E27FC236}">
                  <a16:creationId xmlns:a16="http://schemas.microsoft.com/office/drawing/2014/main" id="{DDAE1E5C-2D12-9E41-904F-1D8B018A3898}"/>
                </a:ext>
              </a:extLst>
            </p:cNvPr>
            <p:cNvSpPr>
              <a:spLocks noChangeShapeType="1"/>
            </p:cNvSpPr>
            <p:nvPr/>
          </p:nvSpPr>
          <p:spPr bwMode="auto">
            <a:xfrm>
              <a:off x="4972050" y="5084763"/>
              <a:ext cx="223838"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28" name="Freeform 98">
              <a:extLst>
                <a:ext uri="{FF2B5EF4-FFF2-40B4-BE49-F238E27FC236}">
                  <a16:creationId xmlns:a16="http://schemas.microsoft.com/office/drawing/2014/main" id="{6384999A-7596-2E4E-A489-04141338AE83}"/>
                </a:ext>
              </a:extLst>
            </p:cNvPr>
            <p:cNvSpPr>
              <a:spLocks noChangeArrowheads="1"/>
            </p:cNvSpPr>
            <p:nvPr/>
          </p:nvSpPr>
          <p:spPr bwMode="auto">
            <a:xfrm>
              <a:off x="5013325" y="4962525"/>
              <a:ext cx="142875" cy="122238"/>
            </a:xfrm>
            <a:custGeom>
              <a:avLst/>
              <a:gdLst>
                <a:gd name="T0" fmla="*/ 395 w 396"/>
                <a:gd name="T1" fmla="*/ 339 h 340"/>
                <a:gd name="T2" fmla="*/ 395 w 396"/>
                <a:gd name="T3" fmla="*/ 170 h 340"/>
                <a:gd name="T4" fmla="*/ 226 w 396"/>
                <a:gd name="T5" fmla="*/ 0 h 340"/>
                <a:gd name="T6" fmla="*/ 170 w 396"/>
                <a:gd name="T7" fmla="*/ 0 h 340"/>
                <a:gd name="T8" fmla="*/ 0 w 396"/>
                <a:gd name="T9" fmla="*/ 170 h 340"/>
                <a:gd name="T10" fmla="*/ 0 w 396"/>
                <a:gd name="T11" fmla="*/ 339 h 340"/>
              </a:gdLst>
              <a:ahLst/>
              <a:cxnLst>
                <a:cxn ang="0">
                  <a:pos x="T0" y="T1"/>
                </a:cxn>
                <a:cxn ang="0">
                  <a:pos x="T2" y="T3"/>
                </a:cxn>
                <a:cxn ang="0">
                  <a:pos x="T4" y="T5"/>
                </a:cxn>
                <a:cxn ang="0">
                  <a:pos x="T6" y="T7"/>
                </a:cxn>
                <a:cxn ang="0">
                  <a:pos x="T8" y="T9"/>
                </a:cxn>
                <a:cxn ang="0">
                  <a:pos x="T10" y="T11"/>
                </a:cxn>
              </a:cxnLst>
              <a:rect l="0" t="0" r="r" b="b"/>
              <a:pathLst>
                <a:path w="396" h="340">
                  <a:moveTo>
                    <a:pt x="395" y="339"/>
                  </a:moveTo>
                  <a:lnTo>
                    <a:pt x="395" y="170"/>
                  </a:lnTo>
                  <a:lnTo>
                    <a:pt x="226" y="0"/>
                  </a:lnTo>
                  <a:lnTo>
                    <a:pt x="170" y="0"/>
                  </a:lnTo>
                  <a:lnTo>
                    <a:pt x="0" y="170"/>
                  </a:lnTo>
                  <a:lnTo>
                    <a:pt x="0" y="339"/>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29" name="Freeform 99">
              <a:extLst>
                <a:ext uri="{FF2B5EF4-FFF2-40B4-BE49-F238E27FC236}">
                  <a16:creationId xmlns:a16="http://schemas.microsoft.com/office/drawing/2014/main" id="{139E1FB7-4EC2-3B4C-8DCF-D17D987EDFD0}"/>
                </a:ext>
              </a:extLst>
            </p:cNvPr>
            <p:cNvSpPr>
              <a:spLocks noChangeArrowheads="1"/>
            </p:cNvSpPr>
            <p:nvPr/>
          </p:nvSpPr>
          <p:spPr bwMode="auto">
            <a:xfrm>
              <a:off x="5003800" y="4759325"/>
              <a:ext cx="61913" cy="101600"/>
            </a:xfrm>
            <a:custGeom>
              <a:avLst/>
              <a:gdLst>
                <a:gd name="T0" fmla="*/ 0 w 170"/>
                <a:gd name="T1" fmla="*/ 0 h 283"/>
                <a:gd name="T2" fmla="*/ 0 w 170"/>
                <a:gd name="T3" fmla="*/ 113 h 283"/>
                <a:gd name="T4" fmla="*/ 169 w 170"/>
                <a:gd name="T5" fmla="*/ 282 h 283"/>
              </a:gdLst>
              <a:ahLst/>
              <a:cxnLst>
                <a:cxn ang="0">
                  <a:pos x="T0" y="T1"/>
                </a:cxn>
                <a:cxn ang="0">
                  <a:pos x="T2" y="T3"/>
                </a:cxn>
                <a:cxn ang="0">
                  <a:pos x="T4" y="T5"/>
                </a:cxn>
              </a:cxnLst>
              <a:rect l="0" t="0" r="r" b="b"/>
              <a:pathLst>
                <a:path w="170" h="283">
                  <a:moveTo>
                    <a:pt x="0" y="0"/>
                  </a:moveTo>
                  <a:lnTo>
                    <a:pt x="0" y="113"/>
                  </a:lnTo>
                  <a:lnTo>
                    <a:pt x="169" y="282"/>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grpSp>
        <p:nvGrpSpPr>
          <p:cNvPr id="530" name="Groupe 529">
            <a:extLst>
              <a:ext uri="{FF2B5EF4-FFF2-40B4-BE49-F238E27FC236}">
                <a16:creationId xmlns:a16="http://schemas.microsoft.com/office/drawing/2014/main" id="{9F96DAF7-0F44-F940-B727-8D9DC064ADED}"/>
              </a:ext>
            </a:extLst>
          </p:cNvPr>
          <p:cNvGrpSpPr/>
          <p:nvPr/>
        </p:nvGrpSpPr>
        <p:grpSpPr>
          <a:xfrm>
            <a:off x="2344793" y="7190140"/>
            <a:ext cx="409575" cy="396875"/>
            <a:chOff x="4868863" y="5532438"/>
            <a:chExt cx="409575" cy="396875"/>
          </a:xfrm>
        </p:grpSpPr>
        <p:sp>
          <p:nvSpPr>
            <p:cNvPr id="531" name="Line 116">
              <a:extLst>
                <a:ext uri="{FF2B5EF4-FFF2-40B4-BE49-F238E27FC236}">
                  <a16:creationId xmlns:a16="http://schemas.microsoft.com/office/drawing/2014/main" id="{59C722EB-A0B0-DF40-9B25-76A6AB846C0C}"/>
                </a:ext>
              </a:extLst>
            </p:cNvPr>
            <p:cNvSpPr>
              <a:spLocks noChangeShapeType="1"/>
            </p:cNvSpPr>
            <p:nvPr/>
          </p:nvSpPr>
          <p:spPr bwMode="auto">
            <a:xfrm flipH="1">
              <a:off x="4868863" y="5653088"/>
              <a:ext cx="4095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2" name="Freeform 117">
              <a:extLst>
                <a:ext uri="{FF2B5EF4-FFF2-40B4-BE49-F238E27FC236}">
                  <a16:creationId xmlns:a16="http://schemas.microsoft.com/office/drawing/2014/main" id="{4BA4081A-E0B1-6A4B-8B20-AB4E9A69537A}"/>
                </a:ext>
              </a:extLst>
            </p:cNvPr>
            <p:cNvSpPr>
              <a:spLocks noChangeArrowheads="1"/>
            </p:cNvSpPr>
            <p:nvPr/>
          </p:nvSpPr>
          <p:spPr bwMode="auto">
            <a:xfrm>
              <a:off x="4932363" y="5592763"/>
              <a:ext cx="50800" cy="20637"/>
            </a:xfrm>
            <a:custGeom>
              <a:avLst/>
              <a:gdLst>
                <a:gd name="T0" fmla="*/ 0 w 143"/>
                <a:gd name="T1" fmla="*/ 0 h 58"/>
                <a:gd name="T2" fmla="*/ 0 w 143"/>
                <a:gd name="T3" fmla="*/ 57 h 58"/>
                <a:gd name="T4" fmla="*/ 142 w 143"/>
                <a:gd name="T5" fmla="*/ 57 h 58"/>
                <a:gd name="T6" fmla="*/ 142 w 143"/>
                <a:gd name="T7" fmla="*/ 0 h 58"/>
              </a:gdLst>
              <a:ahLst/>
              <a:cxnLst>
                <a:cxn ang="0">
                  <a:pos x="T0" y="T1"/>
                </a:cxn>
                <a:cxn ang="0">
                  <a:pos x="T2" y="T3"/>
                </a:cxn>
                <a:cxn ang="0">
                  <a:pos x="T4" y="T5"/>
                </a:cxn>
                <a:cxn ang="0">
                  <a:pos x="T6" y="T7"/>
                </a:cxn>
              </a:cxnLst>
              <a:rect l="0" t="0" r="r" b="b"/>
              <a:pathLst>
                <a:path w="143" h="58">
                  <a:moveTo>
                    <a:pt x="0" y="0"/>
                  </a:moveTo>
                  <a:lnTo>
                    <a:pt x="0" y="57"/>
                  </a:lnTo>
                  <a:lnTo>
                    <a:pt x="142" y="57"/>
                  </a:lnTo>
                  <a:lnTo>
                    <a:pt x="142"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3" name="Freeform 118">
              <a:extLst>
                <a:ext uri="{FF2B5EF4-FFF2-40B4-BE49-F238E27FC236}">
                  <a16:creationId xmlns:a16="http://schemas.microsoft.com/office/drawing/2014/main" id="{C2449027-9ACA-914A-8FE9-C665FF9D0DE8}"/>
                </a:ext>
              </a:extLst>
            </p:cNvPr>
            <p:cNvSpPr>
              <a:spLocks noChangeArrowheads="1"/>
            </p:cNvSpPr>
            <p:nvPr/>
          </p:nvSpPr>
          <p:spPr bwMode="auto">
            <a:xfrm>
              <a:off x="5165725" y="5592763"/>
              <a:ext cx="50800" cy="20637"/>
            </a:xfrm>
            <a:custGeom>
              <a:avLst/>
              <a:gdLst>
                <a:gd name="T0" fmla="*/ 0 w 142"/>
                <a:gd name="T1" fmla="*/ 0 h 58"/>
                <a:gd name="T2" fmla="*/ 0 w 142"/>
                <a:gd name="T3" fmla="*/ 57 h 58"/>
                <a:gd name="T4" fmla="*/ 141 w 142"/>
                <a:gd name="T5" fmla="*/ 57 h 58"/>
                <a:gd name="T6" fmla="*/ 141 w 142"/>
                <a:gd name="T7" fmla="*/ 0 h 58"/>
              </a:gdLst>
              <a:ahLst/>
              <a:cxnLst>
                <a:cxn ang="0">
                  <a:pos x="T0" y="T1"/>
                </a:cxn>
                <a:cxn ang="0">
                  <a:pos x="T2" y="T3"/>
                </a:cxn>
                <a:cxn ang="0">
                  <a:pos x="T4" y="T5"/>
                </a:cxn>
                <a:cxn ang="0">
                  <a:pos x="T6" y="T7"/>
                </a:cxn>
              </a:cxnLst>
              <a:rect l="0" t="0" r="r" b="b"/>
              <a:pathLst>
                <a:path w="142" h="58">
                  <a:moveTo>
                    <a:pt x="0" y="0"/>
                  </a:moveTo>
                  <a:lnTo>
                    <a:pt x="0" y="57"/>
                  </a:lnTo>
                  <a:lnTo>
                    <a:pt x="141" y="57"/>
                  </a:lnTo>
                  <a:lnTo>
                    <a:pt x="141" y="0"/>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4" name="Freeform 119">
              <a:extLst>
                <a:ext uri="{FF2B5EF4-FFF2-40B4-BE49-F238E27FC236}">
                  <a16:creationId xmlns:a16="http://schemas.microsoft.com/office/drawing/2014/main" id="{8CF8D432-A5E8-A943-B0AE-9BB0BBF901D5}"/>
                </a:ext>
              </a:extLst>
            </p:cNvPr>
            <p:cNvSpPr>
              <a:spLocks noChangeArrowheads="1"/>
            </p:cNvSpPr>
            <p:nvPr/>
          </p:nvSpPr>
          <p:spPr bwMode="auto">
            <a:xfrm>
              <a:off x="4870450" y="5532438"/>
              <a:ext cx="406400" cy="396875"/>
            </a:xfrm>
            <a:custGeom>
              <a:avLst/>
              <a:gdLst>
                <a:gd name="T0" fmla="*/ 169 w 1130"/>
                <a:gd name="T1" fmla="*/ 113 h 1101"/>
                <a:gd name="T2" fmla="*/ 57 w 1130"/>
                <a:gd name="T3" fmla="*/ 113 h 1101"/>
                <a:gd name="T4" fmla="*/ 0 w 1130"/>
                <a:gd name="T5" fmla="*/ 169 h 1101"/>
                <a:gd name="T6" fmla="*/ 0 w 1130"/>
                <a:gd name="T7" fmla="*/ 1044 h 1101"/>
                <a:gd name="T8" fmla="*/ 57 w 1130"/>
                <a:gd name="T9" fmla="*/ 1100 h 1101"/>
                <a:gd name="T10" fmla="*/ 1072 w 1130"/>
                <a:gd name="T11" fmla="*/ 1100 h 1101"/>
                <a:gd name="T12" fmla="*/ 1129 w 1130"/>
                <a:gd name="T13" fmla="*/ 1044 h 1101"/>
                <a:gd name="T14" fmla="*/ 1129 w 1130"/>
                <a:gd name="T15" fmla="*/ 169 h 1101"/>
                <a:gd name="T16" fmla="*/ 1072 w 1130"/>
                <a:gd name="T17" fmla="*/ 113 h 1101"/>
                <a:gd name="T18" fmla="*/ 960 w 1130"/>
                <a:gd name="T19" fmla="*/ 113 h 1101"/>
                <a:gd name="T20" fmla="*/ 960 w 1130"/>
                <a:gd name="T21" fmla="*/ 28 h 1101"/>
                <a:gd name="T22" fmla="*/ 931 w 1130"/>
                <a:gd name="T23" fmla="*/ 0 h 1101"/>
                <a:gd name="T24" fmla="*/ 847 w 1130"/>
                <a:gd name="T25" fmla="*/ 0 h 1101"/>
                <a:gd name="T26" fmla="*/ 819 w 1130"/>
                <a:gd name="T27" fmla="*/ 28 h 1101"/>
                <a:gd name="T28" fmla="*/ 819 w 1130"/>
                <a:gd name="T29" fmla="*/ 113 h 1101"/>
                <a:gd name="T30" fmla="*/ 311 w 1130"/>
                <a:gd name="T31" fmla="*/ 113 h 1101"/>
                <a:gd name="T32" fmla="*/ 311 w 1130"/>
                <a:gd name="T33" fmla="*/ 28 h 1101"/>
                <a:gd name="T34" fmla="*/ 282 w 1130"/>
                <a:gd name="T35" fmla="*/ 0 h 1101"/>
                <a:gd name="T36" fmla="*/ 198 w 1130"/>
                <a:gd name="T37" fmla="*/ 0 h 1101"/>
                <a:gd name="T38" fmla="*/ 169 w 1130"/>
                <a:gd name="T39" fmla="*/ 28 h 1101"/>
                <a:gd name="T40" fmla="*/ 169 w 1130"/>
                <a:gd name="T41" fmla="*/ 113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0" h="1101">
                  <a:moveTo>
                    <a:pt x="169" y="113"/>
                  </a:moveTo>
                  <a:lnTo>
                    <a:pt x="57" y="113"/>
                  </a:lnTo>
                  <a:cubicBezTo>
                    <a:pt x="26" y="113"/>
                    <a:pt x="0" y="138"/>
                    <a:pt x="0" y="169"/>
                  </a:cubicBezTo>
                  <a:lnTo>
                    <a:pt x="0" y="1044"/>
                  </a:lnTo>
                  <a:cubicBezTo>
                    <a:pt x="0" y="1075"/>
                    <a:pt x="26" y="1100"/>
                    <a:pt x="57" y="1100"/>
                  </a:cubicBezTo>
                  <a:lnTo>
                    <a:pt x="1072" y="1100"/>
                  </a:lnTo>
                  <a:cubicBezTo>
                    <a:pt x="1104" y="1100"/>
                    <a:pt x="1129" y="1075"/>
                    <a:pt x="1129" y="1044"/>
                  </a:cubicBezTo>
                  <a:lnTo>
                    <a:pt x="1129" y="169"/>
                  </a:lnTo>
                  <a:cubicBezTo>
                    <a:pt x="1129" y="138"/>
                    <a:pt x="1104" y="113"/>
                    <a:pt x="1072" y="113"/>
                  </a:cubicBezTo>
                  <a:lnTo>
                    <a:pt x="960" y="113"/>
                  </a:lnTo>
                  <a:lnTo>
                    <a:pt x="960" y="28"/>
                  </a:lnTo>
                  <a:cubicBezTo>
                    <a:pt x="960" y="11"/>
                    <a:pt x="948" y="0"/>
                    <a:pt x="931" y="0"/>
                  </a:cubicBezTo>
                  <a:lnTo>
                    <a:pt x="847" y="0"/>
                  </a:lnTo>
                  <a:cubicBezTo>
                    <a:pt x="830" y="0"/>
                    <a:pt x="819" y="11"/>
                    <a:pt x="819" y="28"/>
                  </a:cubicBezTo>
                  <a:lnTo>
                    <a:pt x="819" y="113"/>
                  </a:lnTo>
                  <a:lnTo>
                    <a:pt x="311" y="113"/>
                  </a:lnTo>
                  <a:lnTo>
                    <a:pt x="311" y="28"/>
                  </a:lnTo>
                  <a:cubicBezTo>
                    <a:pt x="311" y="11"/>
                    <a:pt x="299" y="0"/>
                    <a:pt x="282" y="0"/>
                  </a:cubicBezTo>
                  <a:lnTo>
                    <a:pt x="198" y="0"/>
                  </a:lnTo>
                  <a:cubicBezTo>
                    <a:pt x="181" y="0"/>
                    <a:pt x="169" y="11"/>
                    <a:pt x="169" y="28"/>
                  </a:cubicBezTo>
                  <a:lnTo>
                    <a:pt x="169" y="113"/>
                  </a:lnTo>
                </a:path>
              </a:pathLst>
            </a:custGeom>
            <a:noFill/>
            <a:ln w="20160" cap="flat">
              <a:solidFill>
                <a:srgbClr val="50505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35" name="Line 120">
              <a:extLst>
                <a:ext uri="{FF2B5EF4-FFF2-40B4-BE49-F238E27FC236}">
                  <a16:creationId xmlns:a16="http://schemas.microsoft.com/office/drawing/2014/main" id="{F6A50FFC-D2D8-0144-B655-76AC4D070585}"/>
                </a:ext>
              </a:extLst>
            </p:cNvPr>
            <p:cNvSpPr>
              <a:spLocks noChangeShapeType="1"/>
            </p:cNvSpPr>
            <p:nvPr/>
          </p:nvSpPr>
          <p:spPr bwMode="auto">
            <a:xfrm>
              <a:off x="5013325" y="5735638"/>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6" name="Line 121">
              <a:extLst>
                <a:ext uri="{FF2B5EF4-FFF2-40B4-BE49-F238E27FC236}">
                  <a16:creationId xmlns:a16="http://schemas.microsoft.com/office/drawing/2014/main" id="{7345D6BA-7472-EE45-BD76-46C0C79220A1}"/>
                </a:ext>
              </a:extLst>
            </p:cNvPr>
            <p:cNvSpPr>
              <a:spLocks noChangeShapeType="1"/>
            </p:cNvSpPr>
            <p:nvPr/>
          </p:nvSpPr>
          <p:spPr bwMode="auto">
            <a:xfrm>
              <a:off x="5094288" y="5735638"/>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7" name="Line 122">
              <a:extLst>
                <a:ext uri="{FF2B5EF4-FFF2-40B4-BE49-F238E27FC236}">
                  <a16:creationId xmlns:a16="http://schemas.microsoft.com/office/drawing/2014/main" id="{BD648875-34C7-9B4A-998F-17E614CC7B62}"/>
                </a:ext>
              </a:extLst>
            </p:cNvPr>
            <p:cNvSpPr>
              <a:spLocks noChangeShapeType="1"/>
            </p:cNvSpPr>
            <p:nvPr/>
          </p:nvSpPr>
          <p:spPr bwMode="auto">
            <a:xfrm>
              <a:off x="5176838" y="5735638"/>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8" name="Line 123">
              <a:extLst>
                <a:ext uri="{FF2B5EF4-FFF2-40B4-BE49-F238E27FC236}">
                  <a16:creationId xmlns:a16="http://schemas.microsoft.com/office/drawing/2014/main" id="{4CC1FBE4-0470-8B4D-9CB2-7624B6E5CF9D}"/>
                </a:ext>
              </a:extLst>
            </p:cNvPr>
            <p:cNvSpPr>
              <a:spLocks noChangeShapeType="1"/>
            </p:cNvSpPr>
            <p:nvPr/>
          </p:nvSpPr>
          <p:spPr bwMode="auto">
            <a:xfrm>
              <a:off x="4932363" y="5786438"/>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39" name="Line 124">
              <a:extLst>
                <a:ext uri="{FF2B5EF4-FFF2-40B4-BE49-F238E27FC236}">
                  <a16:creationId xmlns:a16="http://schemas.microsoft.com/office/drawing/2014/main" id="{C77CE734-094B-1942-A98C-0ACAA4E61FB8}"/>
                </a:ext>
              </a:extLst>
            </p:cNvPr>
            <p:cNvSpPr>
              <a:spLocks noChangeShapeType="1"/>
            </p:cNvSpPr>
            <p:nvPr/>
          </p:nvSpPr>
          <p:spPr bwMode="auto">
            <a:xfrm>
              <a:off x="5013325" y="5786438"/>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40" name="Line 125">
              <a:extLst>
                <a:ext uri="{FF2B5EF4-FFF2-40B4-BE49-F238E27FC236}">
                  <a16:creationId xmlns:a16="http://schemas.microsoft.com/office/drawing/2014/main" id="{59E18371-EE10-4040-83D3-9D2E3955A4F5}"/>
                </a:ext>
              </a:extLst>
            </p:cNvPr>
            <p:cNvSpPr>
              <a:spLocks noChangeShapeType="1"/>
            </p:cNvSpPr>
            <p:nvPr/>
          </p:nvSpPr>
          <p:spPr bwMode="auto">
            <a:xfrm>
              <a:off x="5094288" y="5786438"/>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41" name="Line 126">
              <a:extLst>
                <a:ext uri="{FF2B5EF4-FFF2-40B4-BE49-F238E27FC236}">
                  <a16:creationId xmlns:a16="http://schemas.microsoft.com/office/drawing/2014/main" id="{D04AE3CF-E732-6A46-AFDC-1AFF049959CC}"/>
                </a:ext>
              </a:extLst>
            </p:cNvPr>
            <p:cNvSpPr>
              <a:spLocks noChangeShapeType="1"/>
            </p:cNvSpPr>
            <p:nvPr/>
          </p:nvSpPr>
          <p:spPr bwMode="auto">
            <a:xfrm>
              <a:off x="5176838" y="5786438"/>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42" name="Line 127">
              <a:extLst>
                <a:ext uri="{FF2B5EF4-FFF2-40B4-BE49-F238E27FC236}">
                  <a16:creationId xmlns:a16="http://schemas.microsoft.com/office/drawing/2014/main" id="{87BA1DA0-8276-4E4E-9D75-646E17E3415A}"/>
                </a:ext>
              </a:extLst>
            </p:cNvPr>
            <p:cNvSpPr>
              <a:spLocks noChangeShapeType="1"/>
            </p:cNvSpPr>
            <p:nvPr/>
          </p:nvSpPr>
          <p:spPr bwMode="auto">
            <a:xfrm>
              <a:off x="4932363" y="5837238"/>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43" name="Line 128">
              <a:extLst>
                <a:ext uri="{FF2B5EF4-FFF2-40B4-BE49-F238E27FC236}">
                  <a16:creationId xmlns:a16="http://schemas.microsoft.com/office/drawing/2014/main" id="{E7A24E8D-62F7-9E46-85B2-091EE7423B3F}"/>
                </a:ext>
              </a:extLst>
            </p:cNvPr>
            <p:cNvSpPr>
              <a:spLocks noChangeShapeType="1"/>
            </p:cNvSpPr>
            <p:nvPr/>
          </p:nvSpPr>
          <p:spPr bwMode="auto">
            <a:xfrm>
              <a:off x="5013325" y="5837238"/>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sp>
          <p:nvSpPr>
            <p:cNvPr id="544" name="Line 129">
              <a:extLst>
                <a:ext uri="{FF2B5EF4-FFF2-40B4-BE49-F238E27FC236}">
                  <a16:creationId xmlns:a16="http://schemas.microsoft.com/office/drawing/2014/main" id="{C6AB0392-CDB0-3F4D-9A76-BA365283DE3D}"/>
                </a:ext>
              </a:extLst>
            </p:cNvPr>
            <p:cNvSpPr>
              <a:spLocks noChangeShapeType="1"/>
            </p:cNvSpPr>
            <p:nvPr/>
          </p:nvSpPr>
          <p:spPr bwMode="auto">
            <a:xfrm>
              <a:off x="5094288" y="5837238"/>
              <a:ext cx="41275" cy="1587"/>
            </a:xfrm>
            <a:prstGeom prst="line">
              <a:avLst/>
            </a:prstGeom>
            <a:noFill/>
            <a:ln w="20160" cap="flat">
              <a:solidFill>
                <a:srgbClr val="50505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fr-FR"/>
            </a:p>
          </p:txBody>
        </p:sp>
      </p:grpSp>
    </p:spTree>
    <p:extLst>
      <p:ext uri="{BB962C8B-B14F-4D97-AF65-F5344CB8AC3E}">
        <p14:creationId xmlns:p14="http://schemas.microsoft.com/office/powerpoint/2010/main" val="345041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EDDA6BBE-6481-9348-9520-4985AFC8B795}"/>
              </a:ext>
            </a:extLst>
          </p:cNvPr>
          <p:cNvSpPr>
            <a:spLocks noGrp="1"/>
          </p:cNvSpPr>
          <p:nvPr>
            <p:ph type="title"/>
          </p:nvPr>
        </p:nvSpPr>
        <p:spPr>
          <a:xfrm>
            <a:off x="703169" y="733060"/>
            <a:ext cx="3131522" cy="657392"/>
          </a:xfrm>
        </p:spPr>
        <p:txBody>
          <a:bodyPr/>
          <a:lstStyle/>
          <a:p>
            <a:r>
              <a:rPr lang="fr-FR" dirty="0"/>
              <a:t>Utilisation </a:t>
            </a:r>
            <a:br>
              <a:rPr lang="fr-FR" dirty="0"/>
            </a:br>
            <a:r>
              <a:rPr lang="fr-FR" dirty="0"/>
              <a:t>du </a:t>
            </a:r>
            <a:r>
              <a:rPr lang="fr-FR" dirty="0" err="1"/>
              <a:t>template</a:t>
            </a:r>
            <a:br>
              <a:rPr lang="fr-FR" dirty="0"/>
            </a:br>
            <a:endParaRPr lang="fr-FR" dirty="0"/>
          </a:p>
        </p:txBody>
      </p:sp>
      <p:sp>
        <p:nvSpPr>
          <p:cNvPr id="10" name="Espace réservé du texte 9">
            <a:extLst>
              <a:ext uri="{FF2B5EF4-FFF2-40B4-BE49-F238E27FC236}">
                <a16:creationId xmlns:a16="http://schemas.microsoft.com/office/drawing/2014/main" id="{EB441F67-BDD1-C949-83BA-83727783B145}"/>
              </a:ext>
            </a:extLst>
          </p:cNvPr>
          <p:cNvSpPr>
            <a:spLocks noGrp="1"/>
          </p:cNvSpPr>
          <p:nvPr>
            <p:ph type="body" sz="quarter" idx="13"/>
          </p:nvPr>
        </p:nvSpPr>
        <p:spPr>
          <a:xfrm>
            <a:off x="3908425" y="733059"/>
            <a:ext cx="2927350" cy="8666579"/>
          </a:xfrm>
        </p:spPr>
        <p:txBody>
          <a:bodyPr/>
          <a:lstStyle/>
          <a:p>
            <a:pPr>
              <a:lnSpc>
                <a:spcPts val="1600"/>
              </a:lnSpc>
            </a:pPr>
            <a:r>
              <a:rPr lang="fr-FR" noProof="1">
                <a:solidFill>
                  <a:srgbClr val="000000"/>
                </a:solidFill>
              </a:rPr>
              <a:t>Changez la couleur </a:t>
            </a:r>
            <a:br>
              <a:rPr lang="fr-FR" noProof="1">
                <a:solidFill>
                  <a:srgbClr val="000000"/>
                </a:solidFill>
              </a:rPr>
            </a:br>
            <a:r>
              <a:rPr lang="fr-FR" noProof="1">
                <a:solidFill>
                  <a:srgbClr val="000000"/>
                </a:solidFill>
              </a:rPr>
              <a:t>du template en un clic</a:t>
            </a:r>
          </a:p>
          <a:p>
            <a:pPr lvl="1">
              <a:lnSpc>
                <a:spcPts val="1200"/>
              </a:lnSpc>
            </a:pPr>
            <a:r>
              <a:rPr lang="fr-FR" noProof="1">
                <a:solidFill>
                  <a:srgbClr val="000000"/>
                </a:solidFill>
              </a:rPr>
              <a:t>Dans le </a:t>
            </a:r>
            <a:r>
              <a:rPr lang="fr-FR" b="1" noProof="1">
                <a:solidFill>
                  <a:srgbClr val="000000"/>
                </a:solidFill>
              </a:rPr>
              <a:t>masque du document </a:t>
            </a:r>
            <a:r>
              <a:rPr lang="fr-FR" noProof="1">
                <a:solidFill>
                  <a:srgbClr val="000000"/>
                </a:solidFill>
              </a:rPr>
              <a:t>(</a:t>
            </a:r>
            <a:r>
              <a:rPr lang="fr-FR" i="1" noProof="1">
                <a:solidFill>
                  <a:srgbClr val="000000"/>
                </a:solidFill>
              </a:rPr>
              <a:t>Affichage &gt; Masque des diapositives</a:t>
            </a:r>
            <a:r>
              <a:rPr lang="fr-FR" noProof="1">
                <a:solidFill>
                  <a:srgbClr val="000000"/>
                </a:solidFill>
              </a:rPr>
              <a:t>), modifiez les couleurs </a:t>
            </a:r>
            <a:br>
              <a:rPr lang="fr-FR" noProof="1">
                <a:solidFill>
                  <a:srgbClr val="000000"/>
                </a:solidFill>
              </a:rPr>
            </a:br>
            <a:r>
              <a:rPr lang="fr-FR" noProof="1">
                <a:solidFill>
                  <a:srgbClr val="000000"/>
                </a:solidFill>
              </a:rPr>
              <a:t>du template dans </a:t>
            </a:r>
            <a:r>
              <a:rPr lang="fr-FR" b="1" noProof="1">
                <a:solidFill>
                  <a:srgbClr val="000000"/>
                </a:solidFill>
              </a:rPr>
              <a:t>« couleurs » </a:t>
            </a:r>
            <a:r>
              <a:rPr lang="fr-FR" noProof="1">
                <a:solidFill>
                  <a:srgbClr val="000000"/>
                </a:solidFill>
              </a:rPr>
              <a:t>(couleurs &gt; personnaliser les couleurs) : Cliquez sur le rose (accentuation 1), choisissez votre couleur et enregistrez. Votre template se met entièrement et automatiquement à la couleur de votre charte ! </a:t>
            </a:r>
          </a:p>
          <a:p>
            <a:pPr lvl="1">
              <a:lnSpc>
                <a:spcPts val="1280"/>
              </a:lnSpc>
            </a:pPr>
            <a:endParaRPr lang="fr-FR" noProof="1">
              <a:solidFill>
                <a:srgbClr val="000000"/>
              </a:solidFill>
            </a:endParaRPr>
          </a:p>
          <a:p>
            <a:pPr>
              <a:lnSpc>
                <a:spcPts val="1600"/>
              </a:lnSpc>
            </a:pPr>
            <a:r>
              <a:rPr lang="fr-FR" noProof="1">
                <a:solidFill>
                  <a:srgbClr val="000000"/>
                </a:solidFill>
              </a:rPr>
              <a:t>Remplacez simplement</a:t>
            </a:r>
            <a:br>
              <a:rPr lang="fr-FR" noProof="1">
                <a:solidFill>
                  <a:srgbClr val="000000"/>
                </a:solidFill>
              </a:rPr>
            </a:br>
            <a:r>
              <a:rPr lang="fr-FR" noProof="1">
                <a:solidFill>
                  <a:srgbClr val="000000"/>
                </a:solidFill>
              </a:rPr>
              <a:t>les visuels par les vôtres</a:t>
            </a:r>
          </a:p>
          <a:p>
            <a:pPr lvl="1">
              <a:lnSpc>
                <a:spcPts val="1280"/>
              </a:lnSpc>
            </a:pPr>
            <a:r>
              <a:rPr lang="fr-FR" noProof="1">
                <a:solidFill>
                  <a:srgbClr val="000000"/>
                </a:solidFill>
              </a:rPr>
              <a:t>Supprimez simplement le visuel que vous souhaitez remplacer pour voir apparaître l’emplacement dédié en pointillé. Il vous suffit ensuite de glisser votre visuel à l’intérieur : il se placera automatiquement dans la zone dédiée aux bonne dimensions.</a:t>
            </a:r>
          </a:p>
          <a:p>
            <a:pPr lvl="1">
              <a:lnSpc>
                <a:spcPts val="1280"/>
              </a:lnSpc>
            </a:pPr>
            <a:endParaRPr lang="fr-FR" noProof="1">
              <a:solidFill>
                <a:srgbClr val="000000"/>
              </a:solidFill>
            </a:endParaRPr>
          </a:p>
          <a:p>
            <a:pPr>
              <a:lnSpc>
                <a:spcPts val="1600"/>
              </a:lnSpc>
            </a:pPr>
            <a:r>
              <a:rPr lang="fr-FR" noProof="1">
                <a:solidFill>
                  <a:srgbClr val="000000"/>
                </a:solidFill>
              </a:rPr>
              <a:t>Des mises en pages </a:t>
            </a:r>
            <a:br>
              <a:rPr lang="fr-FR" noProof="1">
                <a:solidFill>
                  <a:srgbClr val="000000"/>
                </a:solidFill>
              </a:rPr>
            </a:br>
            <a:r>
              <a:rPr lang="fr-FR" noProof="1">
                <a:solidFill>
                  <a:srgbClr val="000000"/>
                </a:solidFill>
              </a:rPr>
              <a:t>accessibles en un clic</a:t>
            </a:r>
          </a:p>
          <a:p>
            <a:pPr lvl="1">
              <a:lnSpc>
                <a:spcPts val="1280"/>
              </a:lnSpc>
            </a:pPr>
            <a:r>
              <a:rPr lang="fr-FR" noProof="1">
                <a:solidFill>
                  <a:srgbClr val="000000"/>
                </a:solidFill>
              </a:rPr>
              <a:t>Vous souhaitez rajouter ou modifier des pages dans votre dossier de presse ? Accédez en un clic à notre bibliothèque de mises en pages dans l’onglet « disposition » (Accueil &gt; Diaposition). </a:t>
            </a:r>
            <a:br>
              <a:rPr lang="fr-FR" noProof="1">
                <a:solidFill>
                  <a:srgbClr val="000000"/>
                </a:solidFill>
              </a:rPr>
            </a:br>
            <a:r>
              <a:rPr lang="fr-FR" noProof="1">
                <a:solidFill>
                  <a:srgbClr val="000000"/>
                </a:solidFill>
              </a:rPr>
              <a:t>Il ne vous restera qu’à importer vos visuels et entrer votre texte.</a:t>
            </a:r>
          </a:p>
          <a:p>
            <a:pPr lvl="1">
              <a:lnSpc>
                <a:spcPts val="1280"/>
              </a:lnSpc>
            </a:pPr>
            <a:endParaRPr lang="fr-FR" noProof="1">
              <a:solidFill>
                <a:srgbClr val="000000"/>
              </a:solidFill>
            </a:endParaRPr>
          </a:p>
          <a:p>
            <a:pPr>
              <a:lnSpc>
                <a:spcPts val="1600"/>
              </a:lnSpc>
            </a:pPr>
            <a:r>
              <a:rPr lang="fr-FR" noProof="1">
                <a:solidFill>
                  <a:srgbClr val="000000"/>
                </a:solidFill>
              </a:rPr>
              <a:t>Illustrez votre propos avec les pictogrammes appropriés</a:t>
            </a:r>
          </a:p>
          <a:p>
            <a:pPr lvl="1">
              <a:lnSpc>
                <a:spcPts val="1280"/>
              </a:lnSpc>
            </a:pPr>
            <a:r>
              <a:rPr lang="fr-FR" noProof="1">
                <a:solidFill>
                  <a:srgbClr val="000000"/>
                </a:solidFill>
              </a:rPr>
              <a:t>Nous vous offrons une gamme de pictogrammes en page 15 de ce document. Il vous suffira de copier/coller le pictogramme de votre choix sur la page de votre choix. Ces pictogrammes sont éditables à 100% directement dans PowerPoint, via l’outil « contour de forme », qui vous permettra de modifier la couleur de votre pictogramme ou l’épaisseur de son tracé.</a:t>
            </a:r>
          </a:p>
          <a:p>
            <a:pPr lvl="1">
              <a:lnSpc>
                <a:spcPts val="1280"/>
              </a:lnSpc>
            </a:pPr>
            <a:endParaRPr lang="fr-FR" noProof="1">
              <a:solidFill>
                <a:srgbClr val="000000"/>
              </a:solidFill>
            </a:endParaRPr>
          </a:p>
          <a:p>
            <a:pPr>
              <a:lnSpc>
                <a:spcPts val="1280"/>
              </a:lnSpc>
            </a:pPr>
            <a:r>
              <a:rPr lang="fr-FR" noProof="1">
                <a:solidFill>
                  <a:srgbClr val="000000"/>
                </a:solidFill>
              </a:rPr>
              <a:t>Changez vos niveaux </a:t>
            </a:r>
            <a:br>
              <a:rPr lang="fr-FR" noProof="1">
                <a:solidFill>
                  <a:srgbClr val="000000"/>
                </a:solidFill>
              </a:rPr>
            </a:br>
            <a:r>
              <a:rPr lang="fr-FR" noProof="1">
                <a:solidFill>
                  <a:srgbClr val="000000"/>
                </a:solidFill>
              </a:rPr>
              <a:t>de textes en un clic</a:t>
            </a:r>
          </a:p>
          <a:p>
            <a:pPr lvl="1">
              <a:lnSpc>
                <a:spcPts val="1280"/>
              </a:lnSpc>
            </a:pPr>
            <a:r>
              <a:rPr lang="fr-FR" noProof="1">
                <a:solidFill>
                  <a:srgbClr val="000000"/>
                </a:solidFill>
              </a:rPr>
              <a:t>Passer de la mise en forme du sous-titre à celle du corps de texte en cliquant simplement </a:t>
            </a:r>
            <a:br>
              <a:rPr lang="fr-FR" noProof="1">
                <a:solidFill>
                  <a:srgbClr val="000000"/>
                </a:solidFill>
              </a:rPr>
            </a:br>
            <a:r>
              <a:rPr lang="fr-FR" noProof="1">
                <a:solidFill>
                  <a:srgbClr val="000000"/>
                </a:solidFill>
              </a:rPr>
              <a:t>sur l’un des boutons ci-dessus. Le bouton de gauche permettant de passer du corps au sous-titre, le bouton de droite de passer du sous-titre au corps de texte.</a:t>
            </a:r>
          </a:p>
          <a:p>
            <a:pPr lvl="1">
              <a:lnSpc>
                <a:spcPts val="1280"/>
              </a:lnSpc>
            </a:pPr>
            <a:endParaRPr lang="fr-FR" noProof="1">
              <a:solidFill>
                <a:srgbClr val="000000"/>
              </a:solidFill>
            </a:endParaRPr>
          </a:p>
        </p:txBody>
      </p:sp>
      <p:pic>
        <p:nvPicPr>
          <p:cNvPr id="13" name="Espace réservé pour une image  12">
            <a:extLst>
              <a:ext uri="{FF2B5EF4-FFF2-40B4-BE49-F238E27FC236}">
                <a16:creationId xmlns:a16="http://schemas.microsoft.com/office/drawing/2014/main" id="{7992845A-E0BE-2A41-959F-ABA7297AB1F8}"/>
              </a:ext>
            </a:extLst>
          </p:cNvPr>
          <p:cNvPicPr>
            <a:picLocks noGrp="1" noChangeAspect="1"/>
          </p:cNvPicPr>
          <p:nvPr>
            <p:ph type="pic" sz="quarter" idx="14"/>
          </p:nvPr>
        </p:nvPicPr>
        <p:blipFill rotWithShape="1">
          <a:blip r:embed="rId2"/>
          <a:srcRect l="57869" t="14697" r="18659" b="1214"/>
          <a:stretch/>
        </p:blipFill>
        <p:spPr>
          <a:xfrm>
            <a:off x="0" y="1885950"/>
            <a:ext cx="3379788" cy="8072438"/>
          </a:xfrm>
        </p:spPr>
      </p:pic>
      <p:pic>
        <p:nvPicPr>
          <p:cNvPr id="15" name="Image 14">
            <a:extLst>
              <a:ext uri="{FF2B5EF4-FFF2-40B4-BE49-F238E27FC236}">
                <a16:creationId xmlns:a16="http://schemas.microsoft.com/office/drawing/2014/main" id="{ECA4BA4A-C74A-464F-98F9-285BE59D0DB1}"/>
              </a:ext>
            </a:extLst>
          </p:cNvPr>
          <p:cNvPicPr>
            <a:picLocks noChangeAspect="1"/>
          </p:cNvPicPr>
          <p:nvPr/>
        </p:nvPicPr>
        <p:blipFill rotWithShape="1">
          <a:blip r:embed="rId3"/>
          <a:srcRect l="2604" t="16594" r="5703" b="13888"/>
          <a:stretch/>
        </p:blipFill>
        <p:spPr>
          <a:xfrm>
            <a:off x="6296128" y="8543558"/>
            <a:ext cx="519200" cy="206190"/>
          </a:xfrm>
          <a:prstGeom prst="roundRect">
            <a:avLst>
              <a:gd name="adj" fmla="val 10643"/>
            </a:avLst>
          </a:prstGeom>
        </p:spPr>
      </p:pic>
      <p:pic>
        <p:nvPicPr>
          <p:cNvPr id="17" name="Image 16">
            <a:extLst>
              <a:ext uri="{FF2B5EF4-FFF2-40B4-BE49-F238E27FC236}">
                <a16:creationId xmlns:a16="http://schemas.microsoft.com/office/drawing/2014/main" id="{9D91F125-3300-0A4D-8A56-191A94E30990}"/>
              </a:ext>
            </a:extLst>
          </p:cNvPr>
          <p:cNvPicPr>
            <a:picLocks noChangeAspect="1"/>
          </p:cNvPicPr>
          <p:nvPr/>
        </p:nvPicPr>
        <p:blipFill rotWithShape="1">
          <a:blip r:embed="rId4"/>
          <a:srcRect l="6055" t="17432" r="8881" b="26931"/>
          <a:stretch/>
        </p:blipFill>
        <p:spPr>
          <a:xfrm>
            <a:off x="6288353" y="786848"/>
            <a:ext cx="568153" cy="154525"/>
          </a:xfrm>
          <a:prstGeom prst="roundRect">
            <a:avLst>
              <a:gd name="adj" fmla="val 14647"/>
            </a:avLst>
          </a:prstGeom>
        </p:spPr>
      </p:pic>
      <p:pic>
        <p:nvPicPr>
          <p:cNvPr id="19" name="Image 18">
            <a:extLst>
              <a:ext uri="{FF2B5EF4-FFF2-40B4-BE49-F238E27FC236}">
                <a16:creationId xmlns:a16="http://schemas.microsoft.com/office/drawing/2014/main" id="{1E6E3C2E-CC59-3A4C-8BE1-1E39ACE0C68A}"/>
              </a:ext>
            </a:extLst>
          </p:cNvPr>
          <p:cNvPicPr>
            <a:picLocks noChangeAspect="1"/>
          </p:cNvPicPr>
          <p:nvPr/>
        </p:nvPicPr>
        <p:blipFill rotWithShape="1">
          <a:blip r:embed="rId5"/>
          <a:srcRect l="3460" t="6866" r="3443" b="12174"/>
          <a:stretch/>
        </p:blipFill>
        <p:spPr>
          <a:xfrm>
            <a:off x="6302374" y="4676711"/>
            <a:ext cx="519201" cy="131508"/>
          </a:xfrm>
          <a:prstGeom prst="rect">
            <a:avLst/>
          </a:prstGeom>
          <a:ln w="6350">
            <a:solidFill>
              <a:schemeClr val="tx2"/>
            </a:solidFill>
          </a:ln>
        </p:spPr>
      </p:pic>
    </p:spTree>
    <p:extLst>
      <p:ext uri="{BB962C8B-B14F-4D97-AF65-F5344CB8AC3E}">
        <p14:creationId xmlns:p14="http://schemas.microsoft.com/office/powerpoint/2010/main" val="902794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669BC68A-7EE7-F648-A34F-09DF1D9452E8}"/>
              </a:ext>
            </a:extLst>
          </p:cNvPr>
          <p:cNvSpPr>
            <a:spLocks noGrp="1"/>
          </p:cNvSpPr>
          <p:nvPr>
            <p:ph type="body" sz="quarter" idx="10"/>
          </p:nvPr>
        </p:nvSpPr>
        <p:spPr/>
        <p:txBody>
          <a:bodyPr/>
          <a:lstStyle/>
          <a:p>
            <a:r>
              <a:rPr lang="fr-FR" dirty="0"/>
              <a:t>Bienvenue</a:t>
            </a:r>
          </a:p>
        </p:txBody>
      </p:sp>
      <p:sp>
        <p:nvSpPr>
          <p:cNvPr id="4" name="Espace réservé du texte 3">
            <a:extLst>
              <a:ext uri="{FF2B5EF4-FFF2-40B4-BE49-F238E27FC236}">
                <a16:creationId xmlns:a16="http://schemas.microsoft.com/office/drawing/2014/main" id="{B3DEDD41-8084-624A-9850-083AA62B066E}"/>
              </a:ext>
            </a:extLst>
          </p:cNvPr>
          <p:cNvSpPr>
            <a:spLocks noGrp="1"/>
          </p:cNvSpPr>
          <p:nvPr>
            <p:ph type="body" sz="quarter" idx="11"/>
          </p:nvPr>
        </p:nvSpPr>
        <p:spPr/>
        <p:txBody>
          <a:bodyPr/>
          <a:lstStyle/>
          <a:p>
            <a:r>
              <a:rPr lang="fr-FR" dirty="0"/>
              <a:t>Mot du dirigeant</a:t>
            </a:r>
          </a:p>
        </p:txBody>
      </p:sp>
      <p:sp>
        <p:nvSpPr>
          <p:cNvPr id="5" name="Espace réservé du texte 4">
            <a:extLst>
              <a:ext uri="{FF2B5EF4-FFF2-40B4-BE49-F238E27FC236}">
                <a16:creationId xmlns:a16="http://schemas.microsoft.com/office/drawing/2014/main" id="{AC2BED83-1985-1A42-8880-26436FB7A64F}"/>
              </a:ext>
            </a:extLst>
          </p:cNvPr>
          <p:cNvSpPr>
            <a:spLocks noGrp="1"/>
          </p:cNvSpPr>
          <p:nvPr>
            <p:ph type="body" sz="quarter" idx="12"/>
          </p:nvPr>
        </p:nvSpPr>
        <p:spPr/>
        <p:txBody>
          <a:bodyPr/>
          <a:lstStyle/>
          <a:p>
            <a:r>
              <a:rPr lang="fr-FR" dirty="0"/>
              <a:t>Qui sommes-nous ?</a:t>
            </a:r>
          </a:p>
        </p:txBody>
      </p:sp>
      <p:sp>
        <p:nvSpPr>
          <p:cNvPr id="6" name="Espace réservé du texte 5">
            <a:extLst>
              <a:ext uri="{FF2B5EF4-FFF2-40B4-BE49-F238E27FC236}">
                <a16:creationId xmlns:a16="http://schemas.microsoft.com/office/drawing/2014/main" id="{B509B588-F895-2647-90B7-09FB163A0ADF}"/>
              </a:ext>
            </a:extLst>
          </p:cNvPr>
          <p:cNvSpPr>
            <a:spLocks noGrp="1"/>
          </p:cNvSpPr>
          <p:nvPr>
            <p:ph type="body" sz="quarter" idx="13"/>
          </p:nvPr>
        </p:nvSpPr>
        <p:spPr/>
        <p:txBody>
          <a:bodyPr/>
          <a:lstStyle/>
          <a:p>
            <a:r>
              <a:rPr lang="fr-FR" dirty="0"/>
              <a:t>Notre histoire</a:t>
            </a:r>
          </a:p>
        </p:txBody>
      </p:sp>
      <p:sp>
        <p:nvSpPr>
          <p:cNvPr id="7" name="Espace réservé du texte 6">
            <a:extLst>
              <a:ext uri="{FF2B5EF4-FFF2-40B4-BE49-F238E27FC236}">
                <a16:creationId xmlns:a16="http://schemas.microsoft.com/office/drawing/2014/main" id="{0D23BE52-4796-E34D-9D5C-E4F69B59FD3F}"/>
              </a:ext>
            </a:extLst>
          </p:cNvPr>
          <p:cNvSpPr>
            <a:spLocks noGrp="1"/>
          </p:cNvSpPr>
          <p:nvPr>
            <p:ph type="body" sz="quarter" idx="14"/>
          </p:nvPr>
        </p:nvSpPr>
        <p:spPr/>
        <p:txBody>
          <a:bodyPr/>
          <a:lstStyle/>
          <a:p>
            <a:r>
              <a:rPr lang="fr-FR" dirty="0"/>
              <a:t>Notre vision</a:t>
            </a:r>
          </a:p>
        </p:txBody>
      </p:sp>
      <p:sp>
        <p:nvSpPr>
          <p:cNvPr id="8" name="Espace réservé du texte 7">
            <a:extLst>
              <a:ext uri="{FF2B5EF4-FFF2-40B4-BE49-F238E27FC236}">
                <a16:creationId xmlns:a16="http://schemas.microsoft.com/office/drawing/2014/main" id="{CFEDED34-EB3E-D041-A069-C8392A897882}"/>
              </a:ext>
            </a:extLst>
          </p:cNvPr>
          <p:cNvSpPr>
            <a:spLocks noGrp="1"/>
          </p:cNvSpPr>
          <p:nvPr>
            <p:ph type="body" sz="quarter" idx="15"/>
          </p:nvPr>
        </p:nvSpPr>
        <p:spPr/>
        <p:txBody>
          <a:bodyPr/>
          <a:lstStyle/>
          <a:p>
            <a:r>
              <a:rPr lang="fr-FR" dirty="0"/>
              <a:t>Nos chiffres</a:t>
            </a:r>
          </a:p>
        </p:txBody>
      </p:sp>
      <p:sp>
        <p:nvSpPr>
          <p:cNvPr id="9" name="Espace réservé du texte 8">
            <a:extLst>
              <a:ext uri="{FF2B5EF4-FFF2-40B4-BE49-F238E27FC236}">
                <a16:creationId xmlns:a16="http://schemas.microsoft.com/office/drawing/2014/main" id="{0BECA650-3AA9-044B-B29A-09E3F24440FF}"/>
              </a:ext>
            </a:extLst>
          </p:cNvPr>
          <p:cNvSpPr>
            <a:spLocks noGrp="1"/>
          </p:cNvSpPr>
          <p:nvPr>
            <p:ph type="body" sz="quarter" idx="16"/>
          </p:nvPr>
        </p:nvSpPr>
        <p:spPr/>
        <p:txBody>
          <a:bodyPr/>
          <a:lstStyle/>
          <a:p>
            <a:r>
              <a:rPr lang="fr-FR" dirty="0"/>
              <a:t>Que faisons-nous ?</a:t>
            </a:r>
          </a:p>
        </p:txBody>
      </p:sp>
      <p:sp>
        <p:nvSpPr>
          <p:cNvPr id="10" name="Espace réservé du texte 9">
            <a:extLst>
              <a:ext uri="{FF2B5EF4-FFF2-40B4-BE49-F238E27FC236}">
                <a16:creationId xmlns:a16="http://schemas.microsoft.com/office/drawing/2014/main" id="{77A3229A-DCF8-904C-AB4F-8595200165D8}"/>
              </a:ext>
            </a:extLst>
          </p:cNvPr>
          <p:cNvSpPr>
            <a:spLocks noGrp="1"/>
          </p:cNvSpPr>
          <p:nvPr>
            <p:ph type="body" sz="quarter" idx="17"/>
          </p:nvPr>
        </p:nvSpPr>
        <p:spPr/>
        <p:txBody>
          <a:bodyPr/>
          <a:lstStyle/>
          <a:p>
            <a:r>
              <a:rPr lang="fr-FR" dirty="0"/>
              <a:t>Nos projets</a:t>
            </a:r>
          </a:p>
        </p:txBody>
      </p:sp>
      <p:sp>
        <p:nvSpPr>
          <p:cNvPr id="11" name="Espace réservé du texte 10">
            <a:extLst>
              <a:ext uri="{FF2B5EF4-FFF2-40B4-BE49-F238E27FC236}">
                <a16:creationId xmlns:a16="http://schemas.microsoft.com/office/drawing/2014/main" id="{5DA59FC2-C04E-7546-93B4-DF598338CFB1}"/>
              </a:ext>
            </a:extLst>
          </p:cNvPr>
          <p:cNvSpPr>
            <a:spLocks noGrp="1"/>
          </p:cNvSpPr>
          <p:nvPr>
            <p:ph type="body" sz="quarter" idx="18"/>
          </p:nvPr>
        </p:nvSpPr>
        <p:spPr/>
        <p:txBody>
          <a:bodyPr/>
          <a:lstStyle/>
          <a:p>
            <a:r>
              <a:rPr lang="fr-FR" dirty="0"/>
              <a:t>Nos clients</a:t>
            </a:r>
          </a:p>
        </p:txBody>
      </p:sp>
      <p:sp>
        <p:nvSpPr>
          <p:cNvPr id="12" name="Espace réservé du texte 11">
            <a:extLst>
              <a:ext uri="{FF2B5EF4-FFF2-40B4-BE49-F238E27FC236}">
                <a16:creationId xmlns:a16="http://schemas.microsoft.com/office/drawing/2014/main" id="{668D5864-CDE7-C749-B4C8-DB2029FB92C2}"/>
              </a:ext>
            </a:extLst>
          </p:cNvPr>
          <p:cNvSpPr>
            <a:spLocks noGrp="1"/>
          </p:cNvSpPr>
          <p:nvPr>
            <p:ph type="body" sz="quarter" idx="19"/>
          </p:nvPr>
        </p:nvSpPr>
        <p:spPr/>
        <p:txBody>
          <a:bodyPr/>
          <a:lstStyle/>
          <a:p>
            <a:r>
              <a:rPr lang="fr-FR" dirty="0"/>
              <a:t>Ressources</a:t>
            </a:r>
          </a:p>
        </p:txBody>
      </p:sp>
      <p:sp>
        <p:nvSpPr>
          <p:cNvPr id="13" name="Espace réservé du texte 12">
            <a:extLst>
              <a:ext uri="{FF2B5EF4-FFF2-40B4-BE49-F238E27FC236}">
                <a16:creationId xmlns:a16="http://schemas.microsoft.com/office/drawing/2014/main" id="{90AD1BBA-29A7-D849-91FB-3A571ABE37AF}"/>
              </a:ext>
            </a:extLst>
          </p:cNvPr>
          <p:cNvSpPr>
            <a:spLocks noGrp="1"/>
          </p:cNvSpPr>
          <p:nvPr>
            <p:ph type="body" sz="quarter" idx="20"/>
          </p:nvPr>
        </p:nvSpPr>
        <p:spPr/>
        <p:txBody>
          <a:bodyPr/>
          <a:lstStyle/>
          <a:p>
            <a:r>
              <a:rPr lang="fr-FR" dirty="0"/>
              <a:t>01</a:t>
            </a:r>
          </a:p>
        </p:txBody>
      </p:sp>
      <p:sp>
        <p:nvSpPr>
          <p:cNvPr id="14" name="Espace réservé du texte 13">
            <a:extLst>
              <a:ext uri="{FF2B5EF4-FFF2-40B4-BE49-F238E27FC236}">
                <a16:creationId xmlns:a16="http://schemas.microsoft.com/office/drawing/2014/main" id="{E22EC35A-8560-3C45-8FE8-CB0FF4D94DF8}"/>
              </a:ext>
            </a:extLst>
          </p:cNvPr>
          <p:cNvSpPr>
            <a:spLocks noGrp="1"/>
          </p:cNvSpPr>
          <p:nvPr>
            <p:ph type="body" sz="quarter" idx="21"/>
          </p:nvPr>
        </p:nvSpPr>
        <p:spPr/>
        <p:txBody>
          <a:bodyPr/>
          <a:lstStyle/>
          <a:p>
            <a:r>
              <a:rPr lang="fr-FR" dirty="0"/>
              <a:t>02</a:t>
            </a:r>
          </a:p>
        </p:txBody>
      </p:sp>
      <p:sp>
        <p:nvSpPr>
          <p:cNvPr id="15" name="Espace réservé du texte 14">
            <a:extLst>
              <a:ext uri="{FF2B5EF4-FFF2-40B4-BE49-F238E27FC236}">
                <a16:creationId xmlns:a16="http://schemas.microsoft.com/office/drawing/2014/main" id="{6EEF1012-483F-D643-8A8B-9901FE4DA719}"/>
              </a:ext>
            </a:extLst>
          </p:cNvPr>
          <p:cNvSpPr>
            <a:spLocks noGrp="1"/>
          </p:cNvSpPr>
          <p:nvPr>
            <p:ph type="body" sz="quarter" idx="22"/>
          </p:nvPr>
        </p:nvSpPr>
        <p:spPr/>
        <p:txBody>
          <a:bodyPr/>
          <a:lstStyle/>
          <a:p>
            <a:r>
              <a:rPr lang="fr-FR" dirty="0"/>
              <a:t>03</a:t>
            </a:r>
          </a:p>
        </p:txBody>
      </p:sp>
      <p:sp>
        <p:nvSpPr>
          <p:cNvPr id="16" name="Espace réservé du texte 15">
            <a:extLst>
              <a:ext uri="{FF2B5EF4-FFF2-40B4-BE49-F238E27FC236}">
                <a16:creationId xmlns:a16="http://schemas.microsoft.com/office/drawing/2014/main" id="{BA94DB2C-7AF3-3E4E-88B2-9D44FDEB67B7}"/>
              </a:ext>
            </a:extLst>
          </p:cNvPr>
          <p:cNvSpPr>
            <a:spLocks noGrp="1"/>
          </p:cNvSpPr>
          <p:nvPr>
            <p:ph type="body" sz="quarter" idx="23"/>
          </p:nvPr>
        </p:nvSpPr>
        <p:spPr/>
        <p:txBody>
          <a:bodyPr/>
          <a:lstStyle/>
          <a:p>
            <a:r>
              <a:rPr lang="fr-FR" dirty="0"/>
              <a:t>04</a:t>
            </a:r>
          </a:p>
        </p:txBody>
      </p:sp>
      <p:sp>
        <p:nvSpPr>
          <p:cNvPr id="17" name="Espace réservé du texte 16">
            <a:extLst>
              <a:ext uri="{FF2B5EF4-FFF2-40B4-BE49-F238E27FC236}">
                <a16:creationId xmlns:a16="http://schemas.microsoft.com/office/drawing/2014/main" id="{BF1E96E9-E7FC-8845-AF79-6600CCBEE454}"/>
              </a:ext>
            </a:extLst>
          </p:cNvPr>
          <p:cNvSpPr>
            <a:spLocks noGrp="1"/>
          </p:cNvSpPr>
          <p:nvPr>
            <p:ph type="body" sz="quarter" idx="24"/>
          </p:nvPr>
        </p:nvSpPr>
        <p:spPr/>
        <p:txBody>
          <a:bodyPr/>
          <a:lstStyle/>
          <a:p>
            <a:r>
              <a:rPr lang="fr-FR" dirty="0"/>
              <a:t>05</a:t>
            </a:r>
          </a:p>
        </p:txBody>
      </p:sp>
      <p:sp>
        <p:nvSpPr>
          <p:cNvPr id="18" name="Espace réservé du texte 17">
            <a:extLst>
              <a:ext uri="{FF2B5EF4-FFF2-40B4-BE49-F238E27FC236}">
                <a16:creationId xmlns:a16="http://schemas.microsoft.com/office/drawing/2014/main" id="{90B7D12A-A07F-3243-BE25-3DDDCD46CCC6}"/>
              </a:ext>
            </a:extLst>
          </p:cNvPr>
          <p:cNvSpPr>
            <a:spLocks noGrp="1"/>
          </p:cNvSpPr>
          <p:nvPr>
            <p:ph type="body" sz="quarter" idx="25"/>
          </p:nvPr>
        </p:nvSpPr>
        <p:spPr/>
        <p:txBody>
          <a:bodyPr/>
          <a:lstStyle/>
          <a:p>
            <a:r>
              <a:rPr lang="fr-FR" dirty="0"/>
              <a:t>06</a:t>
            </a:r>
          </a:p>
        </p:txBody>
      </p:sp>
      <p:sp>
        <p:nvSpPr>
          <p:cNvPr id="19" name="Espace réservé du texte 18">
            <a:extLst>
              <a:ext uri="{FF2B5EF4-FFF2-40B4-BE49-F238E27FC236}">
                <a16:creationId xmlns:a16="http://schemas.microsoft.com/office/drawing/2014/main" id="{FF01854E-0DFB-DD4F-B767-16A7912FFF93}"/>
              </a:ext>
            </a:extLst>
          </p:cNvPr>
          <p:cNvSpPr>
            <a:spLocks noGrp="1"/>
          </p:cNvSpPr>
          <p:nvPr>
            <p:ph type="body" sz="quarter" idx="26"/>
          </p:nvPr>
        </p:nvSpPr>
        <p:spPr/>
        <p:txBody>
          <a:bodyPr/>
          <a:lstStyle/>
          <a:p>
            <a:r>
              <a:rPr lang="fr-FR" dirty="0"/>
              <a:t>07</a:t>
            </a:r>
          </a:p>
        </p:txBody>
      </p:sp>
      <p:sp>
        <p:nvSpPr>
          <p:cNvPr id="20" name="Espace réservé du texte 19">
            <a:extLst>
              <a:ext uri="{FF2B5EF4-FFF2-40B4-BE49-F238E27FC236}">
                <a16:creationId xmlns:a16="http://schemas.microsoft.com/office/drawing/2014/main" id="{32457506-B4D2-2346-ADD9-792272BDB367}"/>
              </a:ext>
            </a:extLst>
          </p:cNvPr>
          <p:cNvSpPr>
            <a:spLocks noGrp="1"/>
          </p:cNvSpPr>
          <p:nvPr>
            <p:ph type="body" sz="quarter" idx="27"/>
          </p:nvPr>
        </p:nvSpPr>
        <p:spPr/>
        <p:txBody>
          <a:bodyPr/>
          <a:lstStyle/>
          <a:p>
            <a:r>
              <a:rPr lang="fr-FR" dirty="0"/>
              <a:t>08</a:t>
            </a:r>
          </a:p>
        </p:txBody>
      </p:sp>
      <p:sp>
        <p:nvSpPr>
          <p:cNvPr id="21" name="Espace réservé du texte 20">
            <a:extLst>
              <a:ext uri="{FF2B5EF4-FFF2-40B4-BE49-F238E27FC236}">
                <a16:creationId xmlns:a16="http://schemas.microsoft.com/office/drawing/2014/main" id="{C9FB6730-0CAE-EA44-8235-E7C47571FF5B}"/>
              </a:ext>
            </a:extLst>
          </p:cNvPr>
          <p:cNvSpPr>
            <a:spLocks noGrp="1"/>
          </p:cNvSpPr>
          <p:nvPr>
            <p:ph type="body" sz="quarter" idx="28"/>
          </p:nvPr>
        </p:nvSpPr>
        <p:spPr/>
        <p:txBody>
          <a:bodyPr/>
          <a:lstStyle/>
          <a:p>
            <a:r>
              <a:rPr lang="fr-FR" dirty="0"/>
              <a:t>09</a:t>
            </a:r>
          </a:p>
        </p:txBody>
      </p:sp>
      <p:sp>
        <p:nvSpPr>
          <p:cNvPr id="22" name="Espace réservé du texte 21">
            <a:extLst>
              <a:ext uri="{FF2B5EF4-FFF2-40B4-BE49-F238E27FC236}">
                <a16:creationId xmlns:a16="http://schemas.microsoft.com/office/drawing/2014/main" id="{DD9810DD-8012-164D-B771-76A0382F46F1}"/>
              </a:ext>
            </a:extLst>
          </p:cNvPr>
          <p:cNvSpPr>
            <a:spLocks noGrp="1"/>
          </p:cNvSpPr>
          <p:nvPr>
            <p:ph type="body" sz="quarter" idx="29"/>
          </p:nvPr>
        </p:nvSpPr>
        <p:spPr/>
        <p:txBody>
          <a:bodyPr/>
          <a:lstStyle/>
          <a:p>
            <a:r>
              <a:rPr lang="fr-FR" dirty="0"/>
              <a:t>10</a:t>
            </a:r>
          </a:p>
        </p:txBody>
      </p:sp>
    </p:spTree>
    <p:extLst>
      <p:ext uri="{BB962C8B-B14F-4D97-AF65-F5344CB8AC3E}">
        <p14:creationId xmlns:p14="http://schemas.microsoft.com/office/powerpoint/2010/main" val="2141017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DC8BEAF-5F9D-BC4F-919C-DFC1D33ED4C8}"/>
              </a:ext>
            </a:extLst>
          </p:cNvPr>
          <p:cNvSpPr>
            <a:spLocks noGrp="1"/>
          </p:cNvSpPr>
          <p:nvPr>
            <p:ph type="title"/>
          </p:nvPr>
        </p:nvSpPr>
        <p:spPr>
          <a:xfrm>
            <a:off x="702526" y="6021497"/>
            <a:ext cx="6337421" cy="657392"/>
          </a:xfrm>
        </p:spPr>
        <p:txBody>
          <a:bodyPr/>
          <a:lstStyle/>
          <a:p>
            <a:r>
              <a:rPr lang="fr-FR" dirty="0"/>
              <a:t>Bienvenue</a:t>
            </a:r>
          </a:p>
        </p:txBody>
      </p:sp>
      <p:sp>
        <p:nvSpPr>
          <p:cNvPr id="4" name="Espace réservé du texte 3">
            <a:extLst>
              <a:ext uri="{FF2B5EF4-FFF2-40B4-BE49-F238E27FC236}">
                <a16:creationId xmlns:a16="http://schemas.microsoft.com/office/drawing/2014/main" id="{781FFB54-F169-D044-84BB-F45D8AC0A707}"/>
              </a:ext>
            </a:extLst>
          </p:cNvPr>
          <p:cNvSpPr>
            <a:spLocks noGrp="1"/>
          </p:cNvSpPr>
          <p:nvPr>
            <p:ph type="body" sz="quarter" idx="13"/>
          </p:nvPr>
        </p:nvSpPr>
        <p:spPr>
          <a:xfrm>
            <a:off x="719138" y="6678889"/>
            <a:ext cx="6116637" cy="2908171"/>
          </a:xfrm>
        </p:spPr>
        <p:txBody>
          <a:bodyPr/>
          <a:lstStyle/>
          <a:p>
            <a:pPr lvl="1"/>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Orci varius natoque penatibus et magnis dis parturient montes, nascetur ridiculus mus. Donec eget faucibus erat. Aliquam mollis lectus ut quam mattis convallis. Nam egestas rhoncus metus at aliquam. Praesent tincidunt rhoncus sapien, eget lacinia arcu mattis et. Sed in magna sem. Praesent consectetur eros et maximus aliquet. Pellentesque tristique, eros eu sollicitudin tincidunt, augue tortor tempus neque, ac pulvinar purus tortor a mauris. Sed a nibh sed felis lacinia euismod nec vitae turpis. Phasellus pretium imperdiet feugiat. Fusce imperdiet aliquet lectus, sed rutrum velit pharetra condimentum. Duis blandit orci vitae ipsum malesuada, efficitur tempor sem elementum. Integer sapien felis, vestibulum vitae fringilla in, lobortis ac enim. In risus leo, varius nec sem sit amet, eleifend tempor ipsum. Donec enim mauris, facilisis efficitur maximus nec, mattis eget elit. Mauris et sem vitae nisl luctus sodales at id augue. In hac habitasse platea dictumst. Proin aliquet nisi ante, id fringilla dui lobortis a. Donec et varius orci. Donec pretium quam ac urna malesuada mollis. Quisque finibus imperdiet tempus. Proin ultricies euismod sollicitudin.</a:t>
            </a:r>
          </a:p>
          <a:p>
            <a:pPr lvl="1"/>
            <a:endParaRPr lang="fr-FR" dirty="0"/>
          </a:p>
        </p:txBody>
      </p:sp>
      <p:pic>
        <p:nvPicPr>
          <p:cNvPr id="14" name="Espace réservé pour une image  13">
            <a:extLst>
              <a:ext uri="{FF2B5EF4-FFF2-40B4-BE49-F238E27FC236}">
                <a16:creationId xmlns:a16="http://schemas.microsoft.com/office/drawing/2014/main" id="{119FDCAF-1303-234C-8C1A-61E1AF24BFA7}"/>
              </a:ext>
            </a:extLst>
          </p:cNvPr>
          <p:cNvPicPr>
            <a:picLocks noGrp="1" noChangeAspect="1"/>
          </p:cNvPicPr>
          <p:nvPr>
            <p:ph type="pic" sz="quarter" idx="14"/>
          </p:nvPr>
        </p:nvPicPr>
        <p:blipFill>
          <a:blip r:embed="rId2"/>
          <a:srcRect l="13575" r="13575"/>
          <a:stretch>
            <a:fillRect/>
          </a:stretch>
        </p:blipFill>
        <p:spPr/>
      </p:pic>
    </p:spTree>
    <p:extLst>
      <p:ext uri="{BB962C8B-B14F-4D97-AF65-F5344CB8AC3E}">
        <p14:creationId xmlns:p14="http://schemas.microsoft.com/office/powerpoint/2010/main" val="1657185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19F5D5A7-4692-7B42-A75D-4C0436DA8704}"/>
              </a:ext>
            </a:extLst>
          </p:cNvPr>
          <p:cNvSpPr>
            <a:spLocks noGrp="1"/>
          </p:cNvSpPr>
          <p:nvPr>
            <p:ph type="title"/>
          </p:nvPr>
        </p:nvSpPr>
        <p:spPr/>
        <p:txBody>
          <a:bodyPr/>
          <a:lstStyle/>
          <a:p>
            <a:r>
              <a:rPr lang="fr-FR" dirty="0"/>
              <a:t>Exemple de slide texte simple</a:t>
            </a:r>
          </a:p>
        </p:txBody>
      </p:sp>
      <p:sp>
        <p:nvSpPr>
          <p:cNvPr id="7" name="Espace réservé du texte 6">
            <a:extLst>
              <a:ext uri="{FF2B5EF4-FFF2-40B4-BE49-F238E27FC236}">
                <a16:creationId xmlns:a16="http://schemas.microsoft.com/office/drawing/2014/main" id="{854A284E-18C3-DD40-8A08-0FE3C8BFD4EA}"/>
              </a:ext>
            </a:extLst>
          </p:cNvPr>
          <p:cNvSpPr>
            <a:spLocks noGrp="1"/>
          </p:cNvSpPr>
          <p:nvPr>
            <p:ph type="body" sz="quarter" idx="14"/>
          </p:nvPr>
        </p:nvSpPr>
        <p:spPr/>
        <p:txBody>
          <a:bodyPr/>
          <a:lstStyle/>
          <a:p>
            <a:pPr lvl="1"/>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Orci varius natoque penatibus et magnis dis parturient montes, nascetur ridiculus mus. Donec eget faucibus erat. Aliquam mollis lectus ut quam mattis convallis. </a:t>
            </a:r>
          </a:p>
          <a:p>
            <a:r>
              <a:rPr lang="fr-FR" noProof="1"/>
              <a:t>Nam egestas rhoncus metus at aliquam. </a:t>
            </a:r>
          </a:p>
          <a:p>
            <a:pPr lvl="1"/>
            <a:r>
              <a:rPr lang="fr-FR" noProof="1"/>
              <a:t>Praesent tincidunt rhoncus sapien, eget lacinia arcu mattis et. Sed in magna sem. Praesent consectetur eros et maximus aliquet. Pellentesque tristique, eros eu sollicitudin tincidunt, augue tortor tempus neque, ac pulvinar purus tortor a mauris. Sed a nibh sed felis lacinia euismod nec vitae turpis. Phasellus pretium imperdiet feugiat. Fusce imperdiet aliquet lectus, sed rutrum velit pharetra condimentum. Duis blandit orci vitae ipsum malesuada, efficitur tempor sem elementum. Integer sapien felis, vestibulum vitae fringilla in, lobortis ac enim. In risus leo, varius nec sem sit amet, eleifend tempor ipsum. Donec enim mauris, facilisis efficitur maximus nec, mattis eget elit. Mauris et sem vitae nisl luctus sodales at id augue. In hac habitasse platea dictumst. Proin aliquet nisi ante, id fringilla dui lobortis a. Donec et varius orci. Donec pretium quam ac urna malesuada mollis. Quisque finibus imperdiet tempus. Proin ultricies euismod sollicitudin.</a:t>
            </a:r>
          </a:p>
          <a:p>
            <a:r>
              <a:rPr lang="fr-FR" noProof="1"/>
              <a:t>Lorem ipsum dolor sit amet, consectetur</a:t>
            </a:r>
          </a:p>
          <a:p>
            <a:pPr lvl="1"/>
            <a:r>
              <a:rPr lang="fr-FR" noProof="1"/>
              <a:t>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Orci varius natoque penatibus et magnis dis parturient montes, nascetur ridiculus mus. Donec eget faucibus erat. Aliquam mollis lectus ut quam mattis convallis. Nam egestas rhoncus metus at aliquam. Praesent tincidunt rhoncus sapien, eget lacinia arcu mattis et. Sed in magna sem. Praesent consectetur eros et maximus aliquet. Pellentesque tristique, eros eu sollicitudin tincidunt, augue tortor tempus neque, ac pulvinar purus tortor a mauris. Sed a nibh sed felis lacinia euismod nec vitae turpis. Phasellus pretium imperdiet feugiat. Fusce imperdiet aliquet lectus, sed rutrum velit pharetra condimentum. Duis blandit orci vitae ipsum malesuada, efficitur tempor sem elementum. Integer sapien felis, vestibulum vitae fringilla in, lobortis ac enim. In risus leo, varius nec sem sit amet, eleifend tempor ipsum. Donec enim mauris, facilisis efficitur maximus nec, mattis eget elit. Mauris et sem vitae nisl luctus sodales at id augue. In hac habitasse platea dictumst. Proin aliquet nisi ante, id fringilla dui lobortis a. Donec et varius orci. Donec pretium quam ac urna malesuada mollis. Quisque finibus imperdiet tempus. Proin ultricies euismod sollicitudin.</a:t>
            </a:r>
          </a:p>
          <a:p>
            <a:r>
              <a:rPr lang="fr-FR" noProof="1"/>
              <a:t>Sed a nibh sed felis lacinia euismod</a:t>
            </a:r>
          </a:p>
          <a:p>
            <a:pPr lvl="1"/>
            <a:r>
              <a:rPr lang="fr-FR" noProof="1"/>
              <a:t>turpis. Phasellus pretium imperdiet feugiat. Fusce imperdiet aliquet lectus, sed rutrum velit pharetra condimentum. Duis blandit orci vitae ipsum malesuada, efficitur tempor sem elementum. Integer sapien felis, vestibulum vitae fringilla in, lobortis ac enim. In risus leo, varius nec sem sit amet, eleifend tempor ipsum. Donec enim mauris, facilisis efficitur maximus nec, mattis eget elit. Mauris et sem vitae nisl luctus sodales at id augue. In hac habitasse platea dictumst. Proin aliquet nisi ante, id fringilla dui lobortis a. Donec et varius orci. Donec pretium quam ac urna malesuada mollis. Quisque finibus imperdiet tempus. Proin ultricies euismod sollicitudin.</a:t>
            </a:r>
          </a:p>
          <a:p>
            <a:pPr lvl="1"/>
            <a:r>
              <a:rPr lang="fr-FR" noProof="1"/>
              <a:t>Sed a nibh sed felis lacinia euismod nec vitae turpis. Phasellus pretium imperdiet feugiat. Fusce imperdiet aliquet lectus, sed rutrum velit pharetra condimentum. Duis blandit orci vitae ipsum malesuada, efficitur tempor sem elementum. </a:t>
            </a:r>
            <a:endParaRPr lang="fr-FR" dirty="0"/>
          </a:p>
        </p:txBody>
      </p:sp>
    </p:spTree>
    <p:extLst>
      <p:ext uri="{BB962C8B-B14F-4D97-AF65-F5344CB8AC3E}">
        <p14:creationId xmlns:p14="http://schemas.microsoft.com/office/powerpoint/2010/main" val="1272877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58D521A-4756-0648-986C-94878AB6394C}"/>
              </a:ext>
            </a:extLst>
          </p:cNvPr>
          <p:cNvSpPr>
            <a:spLocks noGrp="1"/>
          </p:cNvSpPr>
          <p:nvPr>
            <p:ph type="body" sz="quarter" idx="13"/>
          </p:nvPr>
        </p:nvSpPr>
        <p:spPr/>
        <p:txBody>
          <a:bodyPr/>
          <a:lstStyle/>
          <a:p>
            <a:r>
              <a:rPr lang="fr-FR" noProof="1">
                <a:solidFill>
                  <a:srgbClr val="000000"/>
                </a:solidFill>
              </a:rPr>
              <a:t>Lorem ipsum dolor sit amet, consectetur adipiscing elit. Phasellus tellus neque, volutpat vitae sapien sed, varius consequat elit. Praesent rutrum eget velit vitae venenatis. Mauris ut sem quis nulla tincidunt.</a:t>
            </a:r>
            <a:endParaRPr lang="fr-FR" dirty="0"/>
          </a:p>
        </p:txBody>
      </p:sp>
      <p:sp>
        <p:nvSpPr>
          <p:cNvPr id="4" name="Espace réservé du texte 3">
            <a:extLst>
              <a:ext uri="{FF2B5EF4-FFF2-40B4-BE49-F238E27FC236}">
                <a16:creationId xmlns:a16="http://schemas.microsoft.com/office/drawing/2014/main" id="{C6DD0DA2-6CFE-3745-AE16-B8A7888B3C4E}"/>
              </a:ext>
            </a:extLst>
          </p:cNvPr>
          <p:cNvSpPr>
            <a:spLocks noGrp="1"/>
          </p:cNvSpPr>
          <p:nvPr>
            <p:ph type="body" sz="quarter" idx="14"/>
          </p:nvPr>
        </p:nvSpPr>
        <p:spPr/>
        <p:txBody>
          <a:bodyPr/>
          <a:lstStyle/>
          <a:p>
            <a:r>
              <a:rPr lang="fr-FR" noProof="1"/>
              <a:t>Jean-Michel Dupont,</a:t>
            </a:r>
            <a:br>
              <a:rPr lang="fr-FR" noProof="1"/>
            </a:br>
            <a:r>
              <a:rPr lang="fr-FR" noProof="1"/>
              <a:t>CEO de la marque</a:t>
            </a:r>
          </a:p>
        </p:txBody>
      </p:sp>
      <p:pic>
        <p:nvPicPr>
          <p:cNvPr id="6" name="Espace réservé pour une image  5">
            <a:extLst>
              <a:ext uri="{FF2B5EF4-FFF2-40B4-BE49-F238E27FC236}">
                <a16:creationId xmlns:a16="http://schemas.microsoft.com/office/drawing/2014/main" id="{3F17D107-6104-1646-A9EA-09DC563C5594}"/>
              </a:ext>
            </a:extLst>
          </p:cNvPr>
          <p:cNvPicPr>
            <a:picLocks noGrp="1" noChangeAspect="1"/>
          </p:cNvPicPr>
          <p:nvPr>
            <p:ph type="pic" sz="quarter" idx="15"/>
          </p:nvPr>
        </p:nvPicPr>
        <p:blipFill rotWithShape="1">
          <a:blip r:embed="rId2"/>
          <a:srcRect l="39500"/>
          <a:stretch/>
        </p:blipFill>
        <p:spPr>
          <a:xfrm>
            <a:off x="1514475" y="3289300"/>
            <a:ext cx="4518025" cy="4983163"/>
          </a:xfrm>
          <a:prstGeom prst="rect">
            <a:avLst/>
          </a:prstGeom>
        </p:spPr>
      </p:pic>
      <p:sp>
        <p:nvSpPr>
          <p:cNvPr id="5" name="Espace réservé de la date 4">
            <a:extLst>
              <a:ext uri="{FF2B5EF4-FFF2-40B4-BE49-F238E27FC236}">
                <a16:creationId xmlns:a16="http://schemas.microsoft.com/office/drawing/2014/main" id="{DB2DE241-1D16-B547-BEEA-5E3AA1578F5F}"/>
              </a:ext>
            </a:extLst>
          </p:cNvPr>
          <p:cNvSpPr>
            <a:spLocks noGrp="1"/>
          </p:cNvSpPr>
          <p:nvPr>
            <p:ph type="dt" sz="half" idx="10"/>
          </p:nvPr>
        </p:nvSpPr>
        <p:spPr/>
        <p:txBody>
          <a:bodyPr/>
          <a:lstStyle/>
          <a:p>
            <a:fld id="{77BE43D0-3E97-8547-8EA7-8391898E6D99}" type="datetime3">
              <a:rPr lang="fr-FR" smtClean="0"/>
              <a:t>16.06.21</a:t>
            </a:fld>
            <a:endParaRPr lang="en-GB"/>
          </a:p>
        </p:txBody>
      </p:sp>
    </p:spTree>
    <p:extLst>
      <p:ext uri="{BB962C8B-B14F-4D97-AF65-F5344CB8AC3E}">
        <p14:creationId xmlns:p14="http://schemas.microsoft.com/office/powerpoint/2010/main" val="3541044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B925FF65-C902-1C49-AA01-BD57505A56C5}"/>
              </a:ext>
            </a:extLst>
          </p:cNvPr>
          <p:cNvSpPr>
            <a:spLocks noGrp="1"/>
          </p:cNvSpPr>
          <p:nvPr>
            <p:ph type="title"/>
          </p:nvPr>
        </p:nvSpPr>
        <p:spPr>
          <a:xfrm>
            <a:off x="3908425" y="733060"/>
            <a:ext cx="3131522" cy="657392"/>
          </a:xfrm>
        </p:spPr>
        <p:txBody>
          <a:bodyPr/>
          <a:lstStyle/>
          <a:p>
            <a:r>
              <a:rPr lang="en-GB"/>
              <a:t>Qui sommes</a:t>
            </a:r>
            <a:br>
              <a:rPr lang="en-GB"/>
            </a:br>
            <a:r>
              <a:rPr lang="en-GB"/>
              <a:t>-nous ?</a:t>
            </a:r>
            <a:endParaRPr lang="fr-FR" dirty="0"/>
          </a:p>
        </p:txBody>
      </p:sp>
      <p:sp>
        <p:nvSpPr>
          <p:cNvPr id="4" name="Espace réservé du texte 3">
            <a:extLst>
              <a:ext uri="{FF2B5EF4-FFF2-40B4-BE49-F238E27FC236}">
                <a16:creationId xmlns:a16="http://schemas.microsoft.com/office/drawing/2014/main" id="{001CCCAC-E7F2-C040-9B9C-D396C264644D}"/>
              </a:ext>
            </a:extLst>
          </p:cNvPr>
          <p:cNvSpPr>
            <a:spLocks noGrp="1"/>
          </p:cNvSpPr>
          <p:nvPr>
            <p:ph type="body" sz="quarter" idx="13"/>
          </p:nvPr>
        </p:nvSpPr>
        <p:spPr>
          <a:xfrm>
            <a:off x="3908425" y="1885950"/>
            <a:ext cx="2927350" cy="6815138"/>
          </a:xfrm>
        </p:spPr>
        <p:txBody>
          <a:bodyPr/>
          <a:lstStyle/>
          <a:p>
            <a:pPr>
              <a:lnSpc>
                <a:spcPts val="1280"/>
              </a:lnSpc>
            </a:pPr>
            <a:r>
              <a:rPr lang="fr-FR" noProof="1"/>
              <a:t>Lorem ipsum sit dolor amet</a:t>
            </a:r>
          </a:p>
          <a:p>
            <a:pPr lvl="1">
              <a:lnSpc>
                <a:spcPts val="1280"/>
              </a:lnSpc>
            </a:pPr>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a:t>
            </a:r>
          </a:p>
          <a:p>
            <a:pPr lvl="1">
              <a:lnSpc>
                <a:spcPts val="1280"/>
              </a:lnSpc>
            </a:pPr>
            <a:endParaRPr lang="fr-FR" noProof="1"/>
          </a:p>
          <a:p>
            <a:pPr>
              <a:lnSpc>
                <a:spcPts val="1280"/>
              </a:lnSpc>
            </a:pPr>
            <a:r>
              <a:rPr lang="fr-FR" noProof="1"/>
              <a:t>Lorem ipsum sit dolor amet</a:t>
            </a:r>
          </a:p>
          <a:p>
            <a:pPr lvl="1">
              <a:lnSpc>
                <a:spcPts val="1280"/>
              </a:lnSpc>
            </a:pPr>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a:t>
            </a:r>
          </a:p>
          <a:p>
            <a:pPr lvl="1">
              <a:lnSpc>
                <a:spcPts val="1280"/>
              </a:lnSpc>
            </a:pPr>
            <a:endParaRPr lang="fr-FR" noProof="1"/>
          </a:p>
          <a:p>
            <a:pPr>
              <a:lnSpc>
                <a:spcPts val="1280"/>
              </a:lnSpc>
            </a:pPr>
            <a:r>
              <a:rPr lang="fr-FR" noProof="1"/>
              <a:t>Lorem ipsum sit dolor amet</a:t>
            </a:r>
          </a:p>
          <a:p>
            <a:pPr lvl="1">
              <a:lnSpc>
                <a:spcPts val="1280"/>
              </a:lnSpc>
            </a:pPr>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a:t>
            </a:r>
          </a:p>
          <a:p>
            <a:pPr lvl="1">
              <a:lnSpc>
                <a:spcPts val="1280"/>
              </a:lnSpc>
            </a:pPr>
            <a:endParaRPr lang="fr-FR" noProof="1"/>
          </a:p>
        </p:txBody>
      </p:sp>
      <p:pic>
        <p:nvPicPr>
          <p:cNvPr id="17" name="Espace réservé pour une image  16">
            <a:extLst>
              <a:ext uri="{FF2B5EF4-FFF2-40B4-BE49-F238E27FC236}">
                <a16:creationId xmlns:a16="http://schemas.microsoft.com/office/drawing/2014/main" id="{0CABF510-A752-C24E-B60D-A37D4DBF040B}"/>
              </a:ext>
            </a:extLst>
          </p:cNvPr>
          <p:cNvPicPr>
            <a:picLocks noGrp="1" noChangeAspect="1"/>
          </p:cNvPicPr>
          <p:nvPr>
            <p:ph type="pic" sz="quarter" idx="14"/>
          </p:nvPr>
        </p:nvPicPr>
        <p:blipFill rotWithShape="1">
          <a:blip r:embed="rId2"/>
          <a:srcRect l="43161" r="29385"/>
          <a:stretch/>
        </p:blipFill>
        <p:spPr>
          <a:xfrm flipH="1">
            <a:off x="0" y="725488"/>
            <a:ext cx="3379788" cy="9232900"/>
          </a:xfrm>
        </p:spPr>
      </p:pic>
    </p:spTree>
    <p:extLst>
      <p:ext uri="{BB962C8B-B14F-4D97-AF65-F5344CB8AC3E}">
        <p14:creationId xmlns:p14="http://schemas.microsoft.com/office/powerpoint/2010/main" val="1542694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re 23">
            <a:extLst>
              <a:ext uri="{FF2B5EF4-FFF2-40B4-BE49-F238E27FC236}">
                <a16:creationId xmlns:a16="http://schemas.microsoft.com/office/drawing/2014/main" id="{91BE94F2-6155-3D4E-8DC3-66DCCA945099}"/>
              </a:ext>
            </a:extLst>
          </p:cNvPr>
          <p:cNvSpPr>
            <a:spLocks noGrp="1"/>
          </p:cNvSpPr>
          <p:nvPr>
            <p:ph type="title"/>
          </p:nvPr>
        </p:nvSpPr>
        <p:spPr/>
        <p:txBody>
          <a:bodyPr/>
          <a:lstStyle/>
          <a:p>
            <a:r>
              <a:rPr lang="fr-FR" dirty="0"/>
              <a:t>Notre histoire</a:t>
            </a:r>
          </a:p>
        </p:txBody>
      </p:sp>
      <p:sp>
        <p:nvSpPr>
          <p:cNvPr id="6" name="Espace réservé du texte 5">
            <a:extLst>
              <a:ext uri="{FF2B5EF4-FFF2-40B4-BE49-F238E27FC236}">
                <a16:creationId xmlns:a16="http://schemas.microsoft.com/office/drawing/2014/main" id="{D6CDAB0A-7093-5A45-9322-A355102D1EAE}"/>
              </a:ext>
            </a:extLst>
          </p:cNvPr>
          <p:cNvSpPr>
            <a:spLocks noGrp="1"/>
          </p:cNvSpPr>
          <p:nvPr>
            <p:ph type="body" sz="quarter" idx="15"/>
          </p:nvPr>
        </p:nvSpPr>
        <p:spPr>
          <a:xfrm>
            <a:off x="3908425" y="1579563"/>
            <a:ext cx="2916238" cy="2373312"/>
          </a:xfrm>
        </p:spPr>
        <p:txBody>
          <a:bodyPr/>
          <a:lstStyle/>
          <a:p>
            <a:pPr>
              <a:lnSpc>
                <a:spcPts val="1600"/>
              </a:lnSpc>
            </a:pPr>
            <a:r>
              <a:rPr lang="fr-FR" noProof="1"/>
              <a:t>Lorem ipsum sit dolor amet</a:t>
            </a:r>
          </a:p>
          <a:p>
            <a:pPr lvl="1">
              <a:lnSpc>
                <a:spcPts val="1280"/>
              </a:lnSpc>
            </a:pPr>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a:t>
            </a:r>
          </a:p>
        </p:txBody>
      </p:sp>
      <p:sp>
        <p:nvSpPr>
          <p:cNvPr id="7" name="Espace réservé du texte 6">
            <a:extLst>
              <a:ext uri="{FF2B5EF4-FFF2-40B4-BE49-F238E27FC236}">
                <a16:creationId xmlns:a16="http://schemas.microsoft.com/office/drawing/2014/main" id="{844A0A08-9732-8649-A10D-95F2078CDFD1}"/>
              </a:ext>
            </a:extLst>
          </p:cNvPr>
          <p:cNvSpPr>
            <a:spLocks noGrp="1"/>
          </p:cNvSpPr>
          <p:nvPr>
            <p:ph type="body" sz="quarter" idx="16"/>
          </p:nvPr>
        </p:nvSpPr>
        <p:spPr>
          <a:xfrm>
            <a:off x="712739" y="4435885"/>
            <a:ext cx="2916238" cy="1825521"/>
          </a:xfrm>
        </p:spPr>
        <p:txBody>
          <a:bodyPr/>
          <a:lstStyle/>
          <a:p>
            <a:pPr>
              <a:lnSpc>
                <a:spcPts val="1600"/>
              </a:lnSpc>
            </a:pPr>
            <a:r>
              <a:rPr lang="fr-FR" noProof="1"/>
              <a:t>Lorem ipsum sit dolor amet</a:t>
            </a:r>
          </a:p>
          <a:p>
            <a:pPr lvl="1">
              <a:lnSpc>
                <a:spcPts val="1280"/>
              </a:lnSpc>
            </a:pPr>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a:t>
            </a:r>
          </a:p>
        </p:txBody>
      </p:sp>
      <p:sp>
        <p:nvSpPr>
          <p:cNvPr id="8" name="Espace réservé du texte 7">
            <a:extLst>
              <a:ext uri="{FF2B5EF4-FFF2-40B4-BE49-F238E27FC236}">
                <a16:creationId xmlns:a16="http://schemas.microsoft.com/office/drawing/2014/main" id="{B3BED3B0-3F74-8E44-920B-C55BBED1D4C0}"/>
              </a:ext>
            </a:extLst>
          </p:cNvPr>
          <p:cNvSpPr>
            <a:spLocks noGrp="1"/>
          </p:cNvSpPr>
          <p:nvPr>
            <p:ph type="body" sz="quarter" idx="17"/>
          </p:nvPr>
        </p:nvSpPr>
        <p:spPr>
          <a:xfrm>
            <a:off x="1236663" y="7439411"/>
            <a:ext cx="2392314" cy="1975225"/>
          </a:xfrm>
        </p:spPr>
        <p:txBody>
          <a:bodyPr/>
          <a:lstStyle/>
          <a:p>
            <a:r>
              <a:rPr lang="fr-FR" noProof="1"/>
              <a:t>Lorem ipsum dolor sit amet, consectetur adipiscing elit. Phasellus tellus neque, volutpat vitae sapien sed, varius consequat elit. Praesent rutrum eget velit vitae venenatis. Mauris ut se.</a:t>
            </a:r>
            <a:endParaRPr lang="fr-FR" dirty="0"/>
          </a:p>
        </p:txBody>
      </p:sp>
      <p:pic>
        <p:nvPicPr>
          <p:cNvPr id="29" name="Espace réservé pour une image  28">
            <a:extLst>
              <a:ext uri="{FF2B5EF4-FFF2-40B4-BE49-F238E27FC236}">
                <a16:creationId xmlns:a16="http://schemas.microsoft.com/office/drawing/2014/main" id="{5446F328-BD7B-3F4B-A72A-A612F6729C6F}"/>
              </a:ext>
            </a:extLst>
          </p:cNvPr>
          <p:cNvPicPr>
            <a:picLocks noGrp="1" noChangeAspect="1"/>
          </p:cNvPicPr>
          <p:nvPr>
            <p:ph type="pic" sz="quarter" idx="13"/>
          </p:nvPr>
        </p:nvPicPr>
        <p:blipFill rotWithShape="1">
          <a:blip r:embed="rId2"/>
          <a:srcRect l="6665" t="5664" r="35584" b="23256"/>
          <a:stretch/>
        </p:blipFill>
        <p:spPr>
          <a:xfrm>
            <a:off x="742950" y="1579563"/>
            <a:ext cx="2892425" cy="2373312"/>
          </a:xfrm>
        </p:spPr>
      </p:pic>
      <p:pic>
        <p:nvPicPr>
          <p:cNvPr id="41" name="Espace réservé pour une image  40">
            <a:extLst>
              <a:ext uri="{FF2B5EF4-FFF2-40B4-BE49-F238E27FC236}">
                <a16:creationId xmlns:a16="http://schemas.microsoft.com/office/drawing/2014/main" id="{7456FE4E-AE65-2B49-9108-36FB1BB692B1}"/>
              </a:ext>
            </a:extLst>
          </p:cNvPr>
          <p:cNvPicPr>
            <a:picLocks noGrp="1" noChangeAspect="1"/>
          </p:cNvPicPr>
          <p:nvPr>
            <p:ph type="pic" sz="quarter" idx="14"/>
          </p:nvPr>
        </p:nvPicPr>
        <p:blipFill rotWithShape="1">
          <a:blip r:embed="rId3"/>
          <a:srcRect l="35027" t="21918" r="34428"/>
          <a:stretch/>
        </p:blipFill>
        <p:spPr>
          <a:xfrm>
            <a:off x="3937000" y="4443412"/>
            <a:ext cx="2916238" cy="4971223"/>
          </a:xfrm>
        </p:spPr>
      </p:pic>
    </p:spTree>
    <p:extLst>
      <p:ext uri="{BB962C8B-B14F-4D97-AF65-F5344CB8AC3E}">
        <p14:creationId xmlns:p14="http://schemas.microsoft.com/office/powerpoint/2010/main" val="3255581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3C9A544-93AE-EF4B-86F0-2E9CAD832B41}"/>
              </a:ext>
            </a:extLst>
          </p:cNvPr>
          <p:cNvSpPr>
            <a:spLocks noGrp="1"/>
          </p:cNvSpPr>
          <p:nvPr>
            <p:ph type="title"/>
          </p:nvPr>
        </p:nvSpPr>
        <p:spPr>
          <a:xfrm>
            <a:off x="1236663" y="1629838"/>
            <a:ext cx="2941637" cy="923367"/>
          </a:xfrm>
        </p:spPr>
        <p:txBody>
          <a:bodyPr/>
          <a:lstStyle/>
          <a:p>
            <a:r>
              <a:rPr lang="fr-FR" dirty="0"/>
              <a:t>Notre vision</a:t>
            </a:r>
          </a:p>
        </p:txBody>
      </p:sp>
      <p:sp>
        <p:nvSpPr>
          <p:cNvPr id="4" name="Espace réservé du texte 3">
            <a:extLst>
              <a:ext uri="{FF2B5EF4-FFF2-40B4-BE49-F238E27FC236}">
                <a16:creationId xmlns:a16="http://schemas.microsoft.com/office/drawing/2014/main" id="{A7F1B349-8C0B-7147-B6D3-8FF3C2EA4FB2}"/>
              </a:ext>
            </a:extLst>
          </p:cNvPr>
          <p:cNvSpPr>
            <a:spLocks noGrp="1"/>
          </p:cNvSpPr>
          <p:nvPr>
            <p:ph type="body" sz="quarter" idx="15"/>
          </p:nvPr>
        </p:nvSpPr>
        <p:spPr>
          <a:xfrm>
            <a:off x="1264288" y="2553205"/>
            <a:ext cx="2916238" cy="6133273"/>
          </a:xfrm>
        </p:spPr>
        <p:txBody>
          <a:bodyPr/>
          <a:lstStyle/>
          <a:p>
            <a:pPr>
              <a:lnSpc>
                <a:spcPts val="1280"/>
              </a:lnSpc>
            </a:pPr>
            <a:r>
              <a:rPr lang="fr-FR" noProof="1"/>
              <a:t>Lorem ipsum sit dolor amet</a:t>
            </a:r>
          </a:p>
          <a:p>
            <a:pPr lvl="1">
              <a:lnSpc>
                <a:spcPts val="1280"/>
              </a:lnSpc>
            </a:pPr>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a:t>
            </a:r>
          </a:p>
          <a:p>
            <a:pPr lvl="1">
              <a:lnSpc>
                <a:spcPts val="1280"/>
              </a:lnSpc>
            </a:pPr>
            <a:endParaRPr lang="fr-FR" noProof="1"/>
          </a:p>
          <a:p>
            <a:pPr>
              <a:lnSpc>
                <a:spcPts val="1280"/>
              </a:lnSpc>
            </a:pPr>
            <a:r>
              <a:rPr lang="fr-FR" noProof="1"/>
              <a:t>Lorem ipsum sit dolor amet</a:t>
            </a:r>
          </a:p>
          <a:p>
            <a:pPr lvl="1">
              <a:lnSpc>
                <a:spcPts val="1280"/>
              </a:lnSpc>
            </a:pPr>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a:t>
            </a:r>
          </a:p>
          <a:p>
            <a:pPr lvl="1">
              <a:lnSpc>
                <a:spcPts val="1280"/>
              </a:lnSpc>
            </a:pPr>
            <a:endParaRPr lang="fr-FR" noProof="1"/>
          </a:p>
          <a:p>
            <a:pPr>
              <a:lnSpc>
                <a:spcPts val="1280"/>
              </a:lnSpc>
            </a:pPr>
            <a:r>
              <a:rPr lang="fr-FR" noProof="1"/>
              <a:t>Lorem ipsum sit dolor amet</a:t>
            </a:r>
          </a:p>
          <a:p>
            <a:pPr lvl="1">
              <a:lnSpc>
                <a:spcPts val="1280"/>
              </a:lnSpc>
            </a:pPr>
            <a:r>
              <a:rPr lang="fr-FR" noProof="1"/>
              <a:t>Lorem ipsum dolor sit amet, consectetur adipiscing elit. Phasellus tellus neque, volutpat vitae sapien sed, varius consequat elit. Praesent rutrum eget velit vitae venenatis. Mauris ut sem quis nulla tincidunt tincidunt. Integer hendrerit ante ut nisl lobortis luctus. Vivamus purus purus, ullamcorper nec risus at, finibus vestibulum elit. Etiam ultricies felis lectus, quis pulvinar risus posuere eu. Aenean vel lorem eu arcu congue sodales. </a:t>
            </a:r>
          </a:p>
        </p:txBody>
      </p:sp>
      <p:cxnSp>
        <p:nvCxnSpPr>
          <p:cNvPr id="6" name="Connecteur droit 5">
            <a:extLst>
              <a:ext uri="{FF2B5EF4-FFF2-40B4-BE49-F238E27FC236}">
                <a16:creationId xmlns:a16="http://schemas.microsoft.com/office/drawing/2014/main" id="{5A1475BA-6947-8F49-A7AA-B1874CBF2175}"/>
              </a:ext>
            </a:extLst>
          </p:cNvPr>
          <p:cNvCxnSpPr>
            <a:cxnSpLocks/>
          </p:cNvCxnSpPr>
          <p:nvPr/>
        </p:nvCxnSpPr>
        <p:spPr>
          <a:xfrm>
            <a:off x="1264288" y="2249365"/>
            <a:ext cx="29140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738801"/>
      </p:ext>
    </p:extLst>
  </p:cSld>
  <p:clrMapOvr>
    <a:masterClrMapping/>
  </p:clrMapOvr>
</p:sld>
</file>

<file path=ppt/theme/theme1.xml><?xml version="1.0" encoding="utf-8"?>
<a:theme xmlns:a="http://schemas.openxmlformats.org/drawingml/2006/main" name="Thème Office">
  <a:themeElements>
    <a:clrScheme name="Personnalisé 10">
      <a:dk1>
        <a:srgbClr val="000000"/>
      </a:dk1>
      <a:lt1>
        <a:srgbClr val="FFFFFF"/>
      </a:lt1>
      <a:dk2>
        <a:srgbClr val="44546A"/>
      </a:dk2>
      <a:lt2>
        <a:srgbClr val="E7E6E6"/>
      </a:lt2>
      <a:accent1>
        <a:srgbClr val="FCD7BD"/>
      </a:accent1>
      <a:accent2>
        <a:srgbClr val="FEFFFE"/>
      </a:accent2>
      <a:accent3>
        <a:srgbClr val="FEFFFE"/>
      </a:accent3>
      <a:accent4>
        <a:srgbClr val="FEFFFE"/>
      </a:accent4>
      <a:accent5>
        <a:srgbClr val="FEFFFE"/>
      </a:accent5>
      <a:accent6>
        <a:srgbClr val="FEFFFE"/>
      </a:accent6>
      <a:hlink>
        <a:srgbClr val="FEFFFE"/>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295</TotalTime>
  <Words>2917</Words>
  <Application>Microsoft Macintosh PowerPoint</Application>
  <PresentationFormat>Personnalisé</PresentationFormat>
  <Paragraphs>118</Paragraphs>
  <Slides>16</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16</vt:i4>
      </vt:variant>
    </vt:vector>
  </HeadingPairs>
  <TitlesOfParts>
    <vt:vector size="20" baseType="lpstr">
      <vt:lpstr>Arial</vt:lpstr>
      <vt:lpstr>Calibri</vt:lpstr>
      <vt:lpstr>Verdana</vt:lpstr>
      <vt:lpstr>Thème Office</vt:lpstr>
      <vt:lpstr>Dossier de presse Titre de votre dossier de presse</vt:lpstr>
      <vt:lpstr>Utilisation  du template </vt:lpstr>
      <vt:lpstr>Présentation PowerPoint</vt:lpstr>
      <vt:lpstr>Bienvenue</vt:lpstr>
      <vt:lpstr>Exemple de slide texte simple</vt:lpstr>
      <vt:lpstr>Présentation PowerPoint</vt:lpstr>
      <vt:lpstr>Qui sommes -nous ?</vt:lpstr>
      <vt:lpstr>Notre histoire</vt:lpstr>
      <vt:lpstr>Notre vision</vt:lpstr>
      <vt:lpstr>Nos chiffres</vt:lpstr>
      <vt:lpstr>Que faisons-nous ?</vt:lpstr>
      <vt:lpstr>Intitulé du projet 1</vt:lpstr>
      <vt:lpstr>Intitulé du projet 2</vt:lpstr>
      <vt:lpstr>Nos clients</vt:lpstr>
      <vt:lpstr>Présentation PowerPoint</vt:lpstr>
      <vt:lpstr>Icon toolbox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anna@youlovewords.com</dc:creator>
  <cp:lastModifiedBy>anna@youlovewords.com</cp:lastModifiedBy>
  <cp:revision>61</cp:revision>
  <dcterms:created xsi:type="dcterms:W3CDTF">2021-06-14T12:18:32Z</dcterms:created>
  <dcterms:modified xsi:type="dcterms:W3CDTF">2021-06-16T07:54:07Z</dcterms:modified>
</cp:coreProperties>
</file>